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23" autoAdjust="0"/>
  </p:normalViewPr>
  <p:slideViewPr>
    <p:cSldViewPr>
      <p:cViewPr varScale="1">
        <p:scale>
          <a:sx n="93" d="100"/>
          <a:sy n="93" d="100"/>
        </p:scale>
        <p:origin x="-132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90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369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034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85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545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110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90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48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60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56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231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7288F-F015-4365-8490-3C6C9349DE54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C1686-BF88-4C84-A882-AF548F6AE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16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-20538"/>
            <a:ext cx="10369152" cy="515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36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TRESA</dc:creator>
  <cp:lastModifiedBy>TRESA</cp:lastModifiedBy>
  <cp:revision>2</cp:revision>
  <dcterms:created xsi:type="dcterms:W3CDTF">2023-07-11T08:09:39Z</dcterms:created>
  <dcterms:modified xsi:type="dcterms:W3CDTF">2023-07-11T08:32:41Z</dcterms:modified>
</cp:coreProperties>
</file>