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4" r:id="rId12"/>
    <p:sldId id="265"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BF3EDD-D336-41BB-AB79-DDBEE870643C}" v="56" dt="2023-07-11T08:07:25.5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101" autoAdjust="0"/>
  </p:normalViewPr>
  <p:slideViewPr>
    <p:cSldViewPr snapToGrid="0">
      <p:cViewPr varScale="1">
        <p:scale>
          <a:sx n="80" d="100"/>
          <a:sy n="80" d="100"/>
        </p:scale>
        <p:origin x="120" y="6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ther Frizell-Armitage" userId="a30c84d4-a5a6-481e-b130-90fde3fe6f26" providerId="ADAL" clId="{08BF3EDD-D336-41BB-AB79-DDBEE870643C}"/>
    <pc:docChg chg="undo custSel addSld modSld sldOrd">
      <pc:chgData name="Esther Frizell-Armitage" userId="a30c84d4-a5a6-481e-b130-90fde3fe6f26" providerId="ADAL" clId="{08BF3EDD-D336-41BB-AB79-DDBEE870643C}" dt="2023-07-11T08:16:50.444" v="4095"/>
      <pc:docMkLst>
        <pc:docMk/>
      </pc:docMkLst>
      <pc:sldChg chg="addSp delSp modSp mod setBg addAnim delAnim modNotesTx">
        <pc:chgData name="Esther Frizell-Armitage" userId="a30c84d4-a5a6-481e-b130-90fde3fe6f26" providerId="ADAL" clId="{08BF3EDD-D336-41BB-AB79-DDBEE870643C}" dt="2023-07-06T15:06:14.690" v="4037" actId="20577"/>
        <pc:sldMkLst>
          <pc:docMk/>
          <pc:sldMk cId="3251113588" sldId="256"/>
        </pc:sldMkLst>
        <pc:spChg chg="del">
          <ac:chgData name="Esther Frizell-Armitage" userId="a30c84d4-a5a6-481e-b130-90fde3fe6f26" providerId="ADAL" clId="{08BF3EDD-D336-41BB-AB79-DDBEE870643C}" dt="2023-07-06T14:15:01.858" v="3763"/>
          <ac:spMkLst>
            <pc:docMk/>
            <pc:sldMk cId="3251113588" sldId="256"/>
            <ac:spMk id="2" creationId="{53442139-5B83-0C01-EF33-6579FA7CB7B2}"/>
          </ac:spMkLst>
        </pc:spChg>
        <pc:spChg chg="del">
          <ac:chgData name="Esther Frizell-Armitage" userId="a30c84d4-a5a6-481e-b130-90fde3fe6f26" providerId="ADAL" clId="{08BF3EDD-D336-41BB-AB79-DDBEE870643C}" dt="2023-07-06T14:15:11.549" v="3796" actId="478"/>
          <ac:spMkLst>
            <pc:docMk/>
            <pc:sldMk cId="3251113588" sldId="256"/>
            <ac:spMk id="3" creationId="{66FEC5FA-628E-EBD8-7405-71A3446570AB}"/>
          </ac:spMkLst>
        </pc:spChg>
        <pc:spChg chg="add del mod ord">
          <ac:chgData name="Esther Frizell-Armitage" userId="a30c84d4-a5a6-481e-b130-90fde3fe6f26" providerId="ADAL" clId="{08BF3EDD-D336-41BB-AB79-DDBEE870643C}" dt="2023-07-06T14:16:19.922" v="3814" actId="478"/>
          <ac:spMkLst>
            <pc:docMk/>
            <pc:sldMk cId="3251113588" sldId="256"/>
            <ac:spMk id="4" creationId="{818078C2-0ACD-7536-24BC-E7186EE6A71C}"/>
          </ac:spMkLst>
        </pc:spChg>
        <pc:spChg chg="add mod">
          <ac:chgData name="Esther Frizell-Armitage" userId="a30c84d4-a5a6-481e-b130-90fde3fe6f26" providerId="ADAL" clId="{08BF3EDD-D336-41BB-AB79-DDBEE870643C}" dt="2023-07-06T14:17:19.120" v="3831" actId="26606"/>
          <ac:spMkLst>
            <pc:docMk/>
            <pc:sldMk cId="3251113588" sldId="256"/>
            <ac:spMk id="6" creationId="{5663B85E-C03E-E587-039A-590A5D512271}"/>
          </ac:spMkLst>
        </pc:spChg>
        <pc:spChg chg="add del">
          <ac:chgData name="Esther Frizell-Armitage" userId="a30c84d4-a5a6-481e-b130-90fde3fe6f26" providerId="ADAL" clId="{08BF3EDD-D336-41BB-AB79-DDBEE870643C}" dt="2023-07-06T14:16:06.525" v="3811" actId="26606"/>
          <ac:spMkLst>
            <pc:docMk/>
            <pc:sldMk cId="3251113588" sldId="256"/>
            <ac:spMk id="10" creationId="{657F69E0-C4B0-4BEC-A689-4F8D877F05D4}"/>
          </ac:spMkLst>
        </pc:spChg>
        <pc:spChg chg="add del">
          <ac:chgData name="Esther Frizell-Armitage" userId="a30c84d4-a5a6-481e-b130-90fde3fe6f26" providerId="ADAL" clId="{08BF3EDD-D336-41BB-AB79-DDBEE870643C}" dt="2023-07-06T14:16:06.525" v="3811" actId="26606"/>
          <ac:spMkLst>
            <pc:docMk/>
            <pc:sldMk cId="3251113588" sldId="256"/>
            <ac:spMk id="12" creationId="{9F6380B4-6A1C-481E-8408-B4E6C75B9B81}"/>
          </ac:spMkLst>
        </pc:spChg>
        <pc:spChg chg="add del">
          <ac:chgData name="Esther Frizell-Armitage" userId="a30c84d4-a5a6-481e-b130-90fde3fe6f26" providerId="ADAL" clId="{08BF3EDD-D336-41BB-AB79-DDBEE870643C}" dt="2023-07-06T14:17:19.120" v="3831" actId="26606"/>
          <ac:spMkLst>
            <pc:docMk/>
            <pc:sldMk cId="3251113588" sldId="256"/>
            <ac:spMk id="17" creationId="{9B7AD9F6-8CE7-4299-8FC6-328F4DCD3FF9}"/>
          </ac:spMkLst>
        </pc:spChg>
        <pc:spChg chg="add del">
          <ac:chgData name="Esther Frizell-Armitage" userId="a30c84d4-a5a6-481e-b130-90fde3fe6f26" providerId="ADAL" clId="{08BF3EDD-D336-41BB-AB79-DDBEE870643C}" dt="2023-07-06T14:17:19.120" v="3831" actId="26606"/>
          <ac:spMkLst>
            <pc:docMk/>
            <pc:sldMk cId="3251113588" sldId="256"/>
            <ac:spMk id="19" creationId="{F49775AF-8896-43EE-92C6-83497D6DC56F}"/>
          </ac:spMkLst>
        </pc:spChg>
        <pc:spChg chg="add">
          <ac:chgData name="Esther Frizell-Armitage" userId="a30c84d4-a5a6-481e-b130-90fde3fe6f26" providerId="ADAL" clId="{08BF3EDD-D336-41BB-AB79-DDBEE870643C}" dt="2023-07-06T14:17:19.120" v="3831" actId="26606"/>
          <ac:spMkLst>
            <pc:docMk/>
            <pc:sldMk cId="3251113588" sldId="256"/>
            <ac:spMk id="24" creationId="{9B7AD9F6-8CE7-4299-8FC6-328F4DCD3FF9}"/>
          </ac:spMkLst>
        </pc:spChg>
        <pc:spChg chg="add">
          <ac:chgData name="Esther Frizell-Armitage" userId="a30c84d4-a5a6-481e-b130-90fde3fe6f26" providerId="ADAL" clId="{08BF3EDD-D336-41BB-AB79-DDBEE870643C}" dt="2023-07-06T14:17:19.120" v="3831" actId="26606"/>
          <ac:spMkLst>
            <pc:docMk/>
            <pc:sldMk cId="3251113588" sldId="256"/>
            <ac:spMk id="26" creationId="{F49775AF-8896-43EE-92C6-83497D6DC56F}"/>
          </ac:spMkLst>
        </pc:spChg>
        <pc:picChg chg="add mod ord">
          <ac:chgData name="Esther Frizell-Armitage" userId="a30c84d4-a5a6-481e-b130-90fde3fe6f26" providerId="ADAL" clId="{08BF3EDD-D336-41BB-AB79-DDBEE870643C}" dt="2023-07-06T14:17:19.120" v="3831" actId="26606"/>
          <ac:picMkLst>
            <pc:docMk/>
            <pc:sldMk cId="3251113588" sldId="256"/>
            <ac:picMk id="5" creationId="{93D5DB0C-AF0A-9EAC-D9A1-800860A67525}"/>
          </ac:picMkLst>
        </pc:picChg>
        <pc:picChg chg="add mod">
          <ac:chgData name="Esther Frizell-Armitage" userId="a30c84d4-a5a6-481e-b130-90fde3fe6f26" providerId="ADAL" clId="{08BF3EDD-D336-41BB-AB79-DDBEE870643C}" dt="2023-07-06T14:17:33.519" v="3835" actId="14100"/>
          <ac:picMkLst>
            <pc:docMk/>
            <pc:sldMk cId="3251113588" sldId="256"/>
            <ac:picMk id="7" creationId="{708429C7-0A30-646E-8D93-2E5540E24B35}"/>
          </ac:picMkLst>
        </pc:picChg>
      </pc:sldChg>
      <pc:sldChg chg="addSp modSp mod modNotesTx">
        <pc:chgData name="Esther Frizell-Armitage" userId="a30c84d4-a5a6-481e-b130-90fde3fe6f26" providerId="ADAL" clId="{08BF3EDD-D336-41BB-AB79-DDBEE870643C}" dt="2023-07-06T14:59:34.673" v="4031" actId="20577"/>
        <pc:sldMkLst>
          <pc:docMk/>
          <pc:sldMk cId="27414279" sldId="257"/>
        </pc:sldMkLst>
        <pc:spChg chg="mod">
          <ac:chgData name="Esther Frizell-Armitage" userId="a30c84d4-a5a6-481e-b130-90fde3fe6f26" providerId="ADAL" clId="{08BF3EDD-D336-41BB-AB79-DDBEE870643C}" dt="2023-07-06T14:14:08.802" v="3755" actId="113"/>
          <ac:spMkLst>
            <pc:docMk/>
            <pc:sldMk cId="27414279" sldId="257"/>
            <ac:spMk id="5" creationId="{90EBF3A4-EF80-5C04-E356-D76274D8EF67}"/>
          </ac:spMkLst>
        </pc:spChg>
        <pc:spChg chg="add mod">
          <ac:chgData name="Esther Frizell-Armitage" userId="a30c84d4-a5a6-481e-b130-90fde3fe6f26" providerId="ADAL" clId="{08BF3EDD-D336-41BB-AB79-DDBEE870643C}" dt="2023-07-06T14:18:17.452" v="3840" actId="1076"/>
          <ac:spMkLst>
            <pc:docMk/>
            <pc:sldMk cId="27414279" sldId="257"/>
            <ac:spMk id="9" creationId="{494567ED-D2A0-8F71-AA7D-244D342FDCB7}"/>
          </ac:spMkLst>
        </pc:spChg>
        <pc:picChg chg="mod">
          <ac:chgData name="Esther Frizell-Armitage" userId="a30c84d4-a5a6-481e-b130-90fde3fe6f26" providerId="ADAL" clId="{08BF3EDD-D336-41BB-AB79-DDBEE870643C}" dt="2023-07-06T14:10:50.858" v="3716" actId="14100"/>
          <ac:picMkLst>
            <pc:docMk/>
            <pc:sldMk cId="27414279" sldId="257"/>
            <ac:picMk id="7" creationId="{8B0A47BD-4A1F-8B1A-3DBC-FB12511B928F}"/>
          </ac:picMkLst>
        </pc:picChg>
        <pc:picChg chg="add mod">
          <ac:chgData name="Esther Frizell-Armitage" userId="a30c84d4-a5a6-481e-b130-90fde3fe6f26" providerId="ADAL" clId="{08BF3EDD-D336-41BB-AB79-DDBEE870643C}" dt="2023-07-06T14:10:47.317" v="3715"/>
          <ac:picMkLst>
            <pc:docMk/>
            <pc:sldMk cId="27414279" sldId="257"/>
            <ac:picMk id="8" creationId="{53EB5AC9-903D-B7AD-AB19-9D74F64E78B5}"/>
          </ac:picMkLst>
        </pc:picChg>
      </pc:sldChg>
      <pc:sldChg chg="addSp delSp modSp mod modNotesTx">
        <pc:chgData name="Esther Frizell-Armitage" userId="a30c84d4-a5a6-481e-b130-90fde3fe6f26" providerId="ADAL" clId="{08BF3EDD-D336-41BB-AB79-DDBEE870643C}" dt="2023-07-06T15:07:32.123" v="4038"/>
        <pc:sldMkLst>
          <pc:docMk/>
          <pc:sldMk cId="2628323144" sldId="258"/>
        </pc:sldMkLst>
        <pc:spChg chg="mod">
          <ac:chgData name="Esther Frizell-Armitage" userId="a30c84d4-a5a6-481e-b130-90fde3fe6f26" providerId="ADAL" clId="{08BF3EDD-D336-41BB-AB79-DDBEE870643C}" dt="2023-07-06T14:14:04.492" v="3754" actId="113"/>
          <ac:spMkLst>
            <pc:docMk/>
            <pc:sldMk cId="2628323144" sldId="258"/>
            <ac:spMk id="2" creationId="{00885347-84F4-DB5C-7331-46572045431B}"/>
          </ac:spMkLst>
        </pc:spChg>
        <pc:spChg chg="mod">
          <ac:chgData name="Esther Frizell-Armitage" userId="a30c84d4-a5a6-481e-b130-90fde3fe6f26" providerId="ADAL" clId="{08BF3EDD-D336-41BB-AB79-DDBEE870643C}" dt="2023-07-06T14:13:42.908" v="3746" actId="14100"/>
          <ac:spMkLst>
            <pc:docMk/>
            <pc:sldMk cId="2628323144" sldId="258"/>
            <ac:spMk id="4" creationId="{21B582B6-D33B-A01F-32D8-E8A5B13E4AD0}"/>
          </ac:spMkLst>
        </pc:spChg>
        <pc:spChg chg="mod">
          <ac:chgData name="Esther Frizell-Armitage" userId="a30c84d4-a5a6-481e-b130-90fde3fe6f26" providerId="ADAL" clId="{08BF3EDD-D336-41BB-AB79-DDBEE870643C}" dt="2023-07-06T14:13:49.535" v="3749" actId="14100"/>
          <ac:spMkLst>
            <pc:docMk/>
            <pc:sldMk cId="2628323144" sldId="258"/>
            <ac:spMk id="7" creationId="{B950BFB7-20F5-483A-2E76-F0D0BFBD9134}"/>
          </ac:spMkLst>
        </pc:spChg>
        <pc:spChg chg="mod">
          <ac:chgData name="Esther Frizell-Armitage" userId="a30c84d4-a5a6-481e-b130-90fde3fe6f26" providerId="ADAL" clId="{08BF3EDD-D336-41BB-AB79-DDBEE870643C}" dt="2023-07-06T14:14:29.838" v="3758" actId="1076"/>
          <ac:spMkLst>
            <pc:docMk/>
            <pc:sldMk cId="2628323144" sldId="258"/>
            <ac:spMk id="8" creationId="{3C5E51E0-F5E4-8F9C-2DFF-B0E6EBB35798}"/>
          </ac:spMkLst>
        </pc:spChg>
        <pc:spChg chg="add del mod">
          <ac:chgData name="Esther Frizell-Armitage" userId="a30c84d4-a5a6-481e-b130-90fde3fe6f26" providerId="ADAL" clId="{08BF3EDD-D336-41BB-AB79-DDBEE870643C}" dt="2023-07-06T12:56:05.263" v="88" actId="478"/>
          <ac:spMkLst>
            <pc:docMk/>
            <pc:sldMk cId="2628323144" sldId="258"/>
            <ac:spMk id="10" creationId="{49862B6D-7DD5-69D0-61D3-220932CA8E9C}"/>
          </ac:spMkLst>
        </pc:spChg>
        <pc:picChg chg="add mod">
          <ac:chgData name="Esther Frizell-Armitage" userId="a30c84d4-a5a6-481e-b130-90fde3fe6f26" providerId="ADAL" clId="{08BF3EDD-D336-41BB-AB79-DDBEE870643C}" dt="2023-07-06T14:10:58.316" v="3718" actId="1076"/>
          <ac:picMkLst>
            <pc:docMk/>
            <pc:sldMk cId="2628323144" sldId="258"/>
            <ac:picMk id="11" creationId="{3D41A7F2-4148-B551-F3E3-3FA8FF65644F}"/>
          </ac:picMkLst>
        </pc:picChg>
        <pc:picChg chg="add del mod modCrop">
          <ac:chgData name="Esther Frizell-Armitage" userId="a30c84d4-a5a6-481e-b130-90fde3fe6f26" providerId="ADAL" clId="{08BF3EDD-D336-41BB-AB79-DDBEE870643C}" dt="2023-07-06T14:12:48.378" v="3738" actId="21"/>
          <ac:picMkLst>
            <pc:docMk/>
            <pc:sldMk cId="2628323144" sldId="258"/>
            <ac:picMk id="12" creationId="{1C374E71-FD19-279B-1C83-F6235271FF75}"/>
          </ac:picMkLst>
        </pc:picChg>
        <pc:picChg chg="add del mod">
          <ac:chgData name="Esther Frizell-Armitage" userId="a30c84d4-a5a6-481e-b130-90fde3fe6f26" providerId="ADAL" clId="{08BF3EDD-D336-41BB-AB79-DDBEE870643C}" dt="2023-07-06T14:12:56.503" v="3741" actId="478"/>
          <ac:picMkLst>
            <pc:docMk/>
            <pc:sldMk cId="2628323144" sldId="258"/>
            <ac:picMk id="13" creationId="{A9DA06C1-9E94-26B7-77CC-F557514708DA}"/>
          </ac:picMkLst>
        </pc:picChg>
        <pc:picChg chg="add mod">
          <ac:chgData name="Esther Frizell-Armitage" userId="a30c84d4-a5a6-481e-b130-90fde3fe6f26" providerId="ADAL" clId="{08BF3EDD-D336-41BB-AB79-DDBEE870643C}" dt="2023-07-06T14:14:39.475" v="3762" actId="1076"/>
          <ac:picMkLst>
            <pc:docMk/>
            <pc:sldMk cId="2628323144" sldId="258"/>
            <ac:picMk id="14" creationId="{DD0CE5AB-4C8D-F4BB-CF0B-1892EF3F7B1F}"/>
          </ac:picMkLst>
        </pc:picChg>
        <pc:cxnChg chg="mod">
          <ac:chgData name="Esther Frizell-Armitage" userId="a30c84d4-a5a6-481e-b130-90fde3fe6f26" providerId="ADAL" clId="{08BF3EDD-D336-41BB-AB79-DDBEE870643C}" dt="2023-07-06T14:13:45.172" v="3747" actId="1076"/>
          <ac:cxnSpMkLst>
            <pc:docMk/>
            <pc:sldMk cId="2628323144" sldId="258"/>
            <ac:cxnSpMk id="6" creationId="{5EB025B0-90F0-D601-1815-7DFB18899946}"/>
          </ac:cxnSpMkLst>
        </pc:cxnChg>
        <pc:cxnChg chg="mod">
          <ac:chgData name="Esther Frizell-Armitage" userId="a30c84d4-a5a6-481e-b130-90fde3fe6f26" providerId="ADAL" clId="{08BF3EDD-D336-41BB-AB79-DDBEE870643C}" dt="2023-07-06T14:13:53.298" v="3750" actId="1076"/>
          <ac:cxnSpMkLst>
            <pc:docMk/>
            <pc:sldMk cId="2628323144" sldId="258"/>
            <ac:cxnSpMk id="9" creationId="{7B303AB9-AC45-1424-305C-F2DC57737002}"/>
          </ac:cxnSpMkLst>
        </pc:cxnChg>
      </pc:sldChg>
      <pc:sldChg chg="addSp delSp modSp new mod setBg addAnim delAnim modNotesTx">
        <pc:chgData name="Esther Frizell-Armitage" userId="a30c84d4-a5a6-481e-b130-90fde3fe6f26" providerId="ADAL" clId="{08BF3EDD-D336-41BB-AB79-DDBEE870643C}" dt="2023-07-06T15:08:17.198" v="4040" actId="1076"/>
        <pc:sldMkLst>
          <pc:docMk/>
          <pc:sldMk cId="3554794914" sldId="259"/>
        </pc:sldMkLst>
        <pc:spChg chg="del mod ord">
          <ac:chgData name="Esther Frizell-Armitage" userId="a30c84d4-a5a6-481e-b130-90fde3fe6f26" providerId="ADAL" clId="{08BF3EDD-D336-41BB-AB79-DDBEE870643C}" dt="2023-07-06T13:06:20.772" v="856" actId="478"/>
          <ac:spMkLst>
            <pc:docMk/>
            <pc:sldMk cId="3554794914" sldId="259"/>
            <ac:spMk id="2" creationId="{97243AFA-D370-0739-F5C3-79E33DC00FF1}"/>
          </ac:spMkLst>
        </pc:spChg>
        <pc:spChg chg="del">
          <ac:chgData name="Esther Frizell-Armitage" userId="a30c84d4-a5a6-481e-b130-90fde3fe6f26" providerId="ADAL" clId="{08BF3EDD-D336-41BB-AB79-DDBEE870643C}" dt="2023-07-06T12:57:35.862" v="105" actId="478"/>
          <ac:spMkLst>
            <pc:docMk/>
            <pc:sldMk cId="3554794914" sldId="259"/>
            <ac:spMk id="3" creationId="{F91128F7-F33C-B92E-5B75-C3A25E57BB22}"/>
          </ac:spMkLst>
        </pc:spChg>
        <pc:spChg chg="add del mod">
          <ac:chgData name="Esther Frizell-Armitage" userId="a30c84d4-a5a6-481e-b130-90fde3fe6f26" providerId="ADAL" clId="{08BF3EDD-D336-41BB-AB79-DDBEE870643C}" dt="2023-07-06T13:06:51.098" v="891" actId="478"/>
          <ac:spMkLst>
            <pc:docMk/>
            <pc:sldMk cId="3554794914" sldId="259"/>
            <ac:spMk id="9" creationId="{C2648052-2AC2-0160-2C2C-1660443B8871}"/>
          </ac:spMkLst>
        </pc:spChg>
        <pc:spChg chg="add mod">
          <ac:chgData name="Esther Frizell-Armitage" userId="a30c84d4-a5a6-481e-b130-90fde3fe6f26" providerId="ADAL" clId="{08BF3EDD-D336-41BB-AB79-DDBEE870643C}" dt="2023-07-06T15:08:17.198" v="4040" actId="1076"/>
          <ac:spMkLst>
            <pc:docMk/>
            <pc:sldMk cId="3554794914" sldId="259"/>
            <ac:spMk id="10" creationId="{B2ABE887-9180-2E40-7D53-D3A940ECC0F1}"/>
          </ac:spMkLst>
        </pc:spChg>
        <pc:spChg chg="add mod">
          <ac:chgData name="Esther Frizell-Armitage" userId="a30c84d4-a5a6-481e-b130-90fde3fe6f26" providerId="ADAL" clId="{08BF3EDD-D336-41BB-AB79-DDBEE870643C}" dt="2023-07-06T14:18:54.826" v="3844" actId="207"/>
          <ac:spMkLst>
            <pc:docMk/>
            <pc:sldMk cId="3554794914" sldId="259"/>
            <ac:spMk id="12" creationId="{7D745188-7D20-68DF-C7ED-5EF98251E646}"/>
          </ac:spMkLst>
        </pc:spChg>
        <pc:spChg chg="add mod">
          <ac:chgData name="Esther Frizell-Armitage" userId="a30c84d4-a5a6-481e-b130-90fde3fe6f26" providerId="ADAL" clId="{08BF3EDD-D336-41BB-AB79-DDBEE870643C}" dt="2023-07-06T14:20:54.659" v="3888" actId="1076"/>
          <ac:spMkLst>
            <pc:docMk/>
            <pc:sldMk cId="3554794914" sldId="259"/>
            <ac:spMk id="13" creationId="{F4E87882-E682-951D-12CC-D43D48810AFE}"/>
          </ac:spMkLst>
        </pc:spChg>
        <pc:spChg chg="add mod">
          <ac:chgData name="Esther Frizell-Armitage" userId="a30c84d4-a5a6-481e-b130-90fde3fe6f26" providerId="ADAL" clId="{08BF3EDD-D336-41BB-AB79-DDBEE870643C}" dt="2023-07-06T14:20:46.678" v="3886" actId="1076"/>
          <ac:spMkLst>
            <pc:docMk/>
            <pc:sldMk cId="3554794914" sldId="259"/>
            <ac:spMk id="15" creationId="{3727A269-160C-9D39-A630-2B583CB5C4CA}"/>
          </ac:spMkLst>
        </pc:spChg>
        <pc:spChg chg="add mod">
          <ac:chgData name="Esther Frizell-Armitage" userId="a30c84d4-a5a6-481e-b130-90fde3fe6f26" providerId="ADAL" clId="{08BF3EDD-D336-41BB-AB79-DDBEE870643C}" dt="2023-07-06T14:21:23.586" v="3892" actId="1076"/>
          <ac:spMkLst>
            <pc:docMk/>
            <pc:sldMk cId="3554794914" sldId="259"/>
            <ac:spMk id="16" creationId="{43B679A0-7C9C-01A2-90B9-FDD24BC26320}"/>
          </ac:spMkLst>
        </pc:spChg>
        <pc:spChg chg="add del">
          <ac:chgData name="Esther Frizell-Armitage" userId="a30c84d4-a5a6-481e-b130-90fde3fe6f26" providerId="ADAL" clId="{08BF3EDD-D336-41BB-AB79-DDBEE870643C}" dt="2023-07-06T13:05:52.830" v="854" actId="26606"/>
          <ac:spMkLst>
            <pc:docMk/>
            <pc:sldMk cId="3554794914" sldId="259"/>
            <ac:spMk id="1031" creationId="{928F64C6-FE22-4FC1-A763-DFCC514811BD}"/>
          </ac:spMkLst>
        </pc:spChg>
        <pc:spChg chg="add">
          <ac:chgData name="Esther Frizell-Armitage" userId="a30c84d4-a5a6-481e-b130-90fde3fe6f26" providerId="ADAL" clId="{08BF3EDD-D336-41BB-AB79-DDBEE870643C}" dt="2023-07-06T13:05:52.830" v="854" actId="26606"/>
          <ac:spMkLst>
            <pc:docMk/>
            <pc:sldMk cId="3554794914" sldId="259"/>
            <ac:spMk id="1035" creationId="{AAD8F19F-4A55-467B-BED0-8837659A90A4}"/>
          </ac:spMkLst>
        </pc:spChg>
        <pc:spChg chg="add del">
          <ac:chgData name="Esther Frizell-Armitage" userId="a30c84d4-a5a6-481e-b130-90fde3fe6f26" providerId="ADAL" clId="{08BF3EDD-D336-41BB-AB79-DDBEE870643C}" dt="2023-07-06T13:05:51.540" v="853" actId="26606"/>
          <ac:spMkLst>
            <pc:docMk/>
            <pc:sldMk cId="3554794914" sldId="259"/>
            <ac:spMk id="1038" creationId="{AAD8F19F-4A55-467B-BED0-8837659A90A4}"/>
          </ac:spMkLst>
        </pc:spChg>
        <pc:picChg chg="add mod">
          <ac:chgData name="Esther Frizell-Armitage" userId="a30c84d4-a5a6-481e-b130-90fde3fe6f26" providerId="ADAL" clId="{08BF3EDD-D336-41BB-AB79-DDBEE870643C}" dt="2023-07-06T13:05:52.830" v="854" actId="26606"/>
          <ac:picMkLst>
            <pc:docMk/>
            <pc:sldMk cId="3554794914" sldId="259"/>
            <ac:picMk id="4" creationId="{A92BD02C-081E-810D-A52F-D1BDCC14F0DE}"/>
          </ac:picMkLst>
        </pc:picChg>
        <pc:picChg chg="add mod ord">
          <ac:chgData name="Esther Frizell-Armitage" userId="a30c84d4-a5a6-481e-b130-90fde3fe6f26" providerId="ADAL" clId="{08BF3EDD-D336-41BB-AB79-DDBEE870643C}" dt="2023-07-06T13:05:52.830" v="854" actId="26606"/>
          <ac:picMkLst>
            <pc:docMk/>
            <pc:sldMk cId="3554794914" sldId="259"/>
            <ac:picMk id="5" creationId="{75AE3F89-863E-6D88-3A2D-55A6FDBD568B}"/>
          </ac:picMkLst>
        </pc:picChg>
        <pc:picChg chg="add mod ord">
          <ac:chgData name="Esther Frizell-Armitage" userId="a30c84d4-a5a6-481e-b130-90fde3fe6f26" providerId="ADAL" clId="{08BF3EDD-D336-41BB-AB79-DDBEE870643C}" dt="2023-07-06T13:05:52.830" v="854" actId="26606"/>
          <ac:picMkLst>
            <pc:docMk/>
            <pc:sldMk cId="3554794914" sldId="259"/>
            <ac:picMk id="6" creationId="{BA6E37BA-5ACF-434A-96BB-883BBD6AD412}"/>
          </ac:picMkLst>
        </pc:picChg>
        <pc:picChg chg="add mod">
          <ac:chgData name="Esther Frizell-Armitage" userId="a30c84d4-a5a6-481e-b130-90fde3fe6f26" providerId="ADAL" clId="{08BF3EDD-D336-41BB-AB79-DDBEE870643C}" dt="2023-07-06T13:05:52.830" v="854" actId="26606"/>
          <ac:picMkLst>
            <pc:docMk/>
            <pc:sldMk cId="3554794914" sldId="259"/>
            <ac:picMk id="7" creationId="{82B0E479-7188-B381-CCD9-02CE077F09B2}"/>
          </ac:picMkLst>
        </pc:picChg>
        <pc:picChg chg="add mod">
          <ac:chgData name="Esther Frizell-Armitage" userId="a30c84d4-a5a6-481e-b130-90fde3fe6f26" providerId="ADAL" clId="{08BF3EDD-D336-41BB-AB79-DDBEE870643C}" dt="2023-07-06T14:11:10.279" v="3721" actId="1076"/>
          <ac:picMkLst>
            <pc:docMk/>
            <pc:sldMk cId="3554794914" sldId="259"/>
            <ac:picMk id="11" creationId="{5DA5CD57-00BE-66AF-BCB8-EE6836706D1F}"/>
          </ac:picMkLst>
        </pc:picChg>
        <pc:picChg chg="add mod">
          <ac:chgData name="Esther Frizell-Armitage" userId="a30c84d4-a5a6-481e-b130-90fde3fe6f26" providerId="ADAL" clId="{08BF3EDD-D336-41BB-AB79-DDBEE870643C}" dt="2023-07-06T13:05:52.830" v="854" actId="26606"/>
          <ac:picMkLst>
            <pc:docMk/>
            <pc:sldMk cId="3554794914" sldId="259"/>
            <ac:picMk id="1026" creationId="{47E728B5-A899-030D-DADA-A512E57B658B}"/>
          </ac:picMkLst>
        </pc:picChg>
        <pc:cxnChg chg="add del">
          <ac:chgData name="Esther Frizell-Armitage" userId="a30c84d4-a5a6-481e-b130-90fde3fe6f26" providerId="ADAL" clId="{08BF3EDD-D336-41BB-AB79-DDBEE870643C}" dt="2023-07-06T13:05:52.830" v="854" actId="26606"/>
          <ac:cxnSpMkLst>
            <pc:docMk/>
            <pc:sldMk cId="3554794914" sldId="259"/>
            <ac:cxnSpMk id="1033" creationId="{5C34627B-48E6-4F4D-B843-97717A86B490}"/>
          </ac:cxnSpMkLst>
        </pc:cxnChg>
      </pc:sldChg>
      <pc:sldChg chg="addSp delSp modSp new mod setBg modNotesTx">
        <pc:chgData name="Esther Frizell-Armitage" userId="a30c84d4-a5a6-481e-b130-90fde3fe6f26" providerId="ADAL" clId="{08BF3EDD-D336-41BB-AB79-DDBEE870643C}" dt="2023-07-11T08:00:57.775" v="4069" actId="14100"/>
        <pc:sldMkLst>
          <pc:docMk/>
          <pc:sldMk cId="2903387736" sldId="260"/>
        </pc:sldMkLst>
        <pc:spChg chg="mod ord">
          <ac:chgData name="Esther Frizell-Armitage" userId="a30c84d4-a5a6-481e-b130-90fde3fe6f26" providerId="ADAL" clId="{08BF3EDD-D336-41BB-AB79-DDBEE870643C}" dt="2023-07-06T13:37:15.533" v="1673" actId="255"/>
          <ac:spMkLst>
            <pc:docMk/>
            <pc:sldMk cId="2903387736" sldId="260"/>
            <ac:spMk id="2" creationId="{EF42478E-9604-1618-119A-FEBBDB152C53}"/>
          </ac:spMkLst>
        </pc:spChg>
        <pc:spChg chg="mod ord">
          <ac:chgData name="Esther Frizell-Armitage" userId="a30c84d4-a5a6-481e-b130-90fde3fe6f26" providerId="ADAL" clId="{08BF3EDD-D336-41BB-AB79-DDBEE870643C}" dt="2023-07-11T08:00:57.775" v="4069" actId="14100"/>
          <ac:spMkLst>
            <pc:docMk/>
            <pc:sldMk cId="2903387736" sldId="260"/>
            <ac:spMk id="3" creationId="{978C50C9-E867-15C0-2429-F6FE5795C6CB}"/>
          </ac:spMkLst>
        </pc:spChg>
        <pc:spChg chg="add mod">
          <ac:chgData name="Esther Frizell-Armitage" userId="a30c84d4-a5a6-481e-b130-90fde3fe6f26" providerId="ADAL" clId="{08BF3EDD-D336-41BB-AB79-DDBEE870643C}" dt="2023-07-06T14:22:32.794" v="3934" actId="1076"/>
          <ac:spMkLst>
            <pc:docMk/>
            <pc:sldMk cId="2903387736" sldId="260"/>
            <ac:spMk id="6" creationId="{D17EC88F-C934-2DA1-BA51-9201CAF7D257}"/>
          </ac:spMkLst>
        </pc:spChg>
        <pc:spChg chg="add del">
          <ac:chgData name="Esther Frizell-Armitage" userId="a30c84d4-a5a6-481e-b130-90fde3fe6f26" providerId="ADAL" clId="{08BF3EDD-D336-41BB-AB79-DDBEE870643C}" dt="2023-07-06T13:34:21.991" v="1578" actId="26606"/>
          <ac:spMkLst>
            <pc:docMk/>
            <pc:sldMk cId="2903387736" sldId="260"/>
            <ac:spMk id="2055" creationId="{0FE2D22C-409B-48AF-B24F-7988A8F7F848}"/>
          </ac:spMkLst>
        </pc:spChg>
        <pc:spChg chg="add del">
          <ac:chgData name="Esther Frizell-Armitage" userId="a30c84d4-a5a6-481e-b130-90fde3fe6f26" providerId="ADAL" clId="{08BF3EDD-D336-41BB-AB79-DDBEE870643C}" dt="2023-07-06T13:34:21.991" v="1578" actId="26606"/>
          <ac:spMkLst>
            <pc:docMk/>
            <pc:sldMk cId="2903387736" sldId="260"/>
            <ac:spMk id="2057" creationId="{90464369-70FA-42AF-948F-80664CA7BFE5}"/>
          </ac:spMkLst>
        </pc:spChg>
        <pc:spChg chg="add del">
          <ac:chgData name="Esther Frizell-Armitage" userId="a30c84d4-a5a6-481e-b130-90fde3fe6f26" providerId="ADAL" clId="{08BF3EDD-D336-41BB-AB79-DDBEE870643C}" dt="2023-07-06T13:34:21.991" v="1578" actId="26606"/>
          <ac:spMkLst>
            <pc:docMk/>
            <pc:sldMk cId="2903387736" sldId="260"/>
            <ac:spMk id="2059" creationId="{A648176E-454C-437C-B0FC-9B82FCF32B24}"/>
          </ac:spMkLst>
        </pc:spChg>
        <pc:spChg chg="add del">
          <ac:chgData name="Esther Frizell-Armitage" userId="a30c84d4-a5a6-481e-b130-90fde3fe6f26" providerId="ADAL" clId="{08BF3EDD-D336-41BB-AB79-DDBEE870643C}" dt="2023-07-06T13:34:21.991" v="1578" actId="26606"/>
          <ac:spMkLst>
            <pc:docMk/>
            <pc:sldMk cId="2903387736" sldId="260"/>
            <ac:spMk id="2061" creationId="{A6604B49-AD5C-4590-B051-06C8222ECD99}"/>
          </ac:spMkLst>
        </pc:spChg>
        <pc:spChg chg="add del">
          <ac:chgData name="Esther Frizell-Armitage" userId="a30c84d4-a5a6-481e-b130-90fde3fe6f26" providerId="ADAL" clId="{08BF3EDD-D336-41BB-AB79-DDBEE870643C}" dt="2023-07-06T13:34:21.991" v="1578" actId="26606"/>
          <ac:spMkLst>
            <pc:docMk/>
            <pc:sldMk cId="2903387736" sldId="260"/>
            <ac:spMk id="2063" creationId="{CC552A98-EF7D-4D42-AB69-066B786AB55B}"/>
          </ac:spMkLst>
        </pc:spChg>
        <pc:spChg chg="add del">
          <ac:chgData name="Esther Frizell-Armitage" userId="a30c84d4-a5a6-481e-b130-90fde3fe6f26" providerId="ADAL" clId="{08BF3EDD-D336-41BB-AB79-DDBEE870643C}" dt="2023-07-06T13:33:55.332" v="1565" actId="26606"/>
          <ac:spMkLst>
            <pc:docMk/>
            <pc:sldMk cId="2903387736" sldId="260"/>
            <ac:spMk id="2068" creationId="{2C61293E-6EBE-43EF-A52C-9BEBFD7679D4}"/>
          </ac:spMkLst>
        </pc:spChg>
        <pc:spChg chg="add del">
          <ac:chgData name="Esther Frizell-Armitage" userId="a30c84d4-a5a6-481e-b130-90fde3fe6f26" providerId="ADAL" clId="{08BF3EDD-D336-41BB-AB79-DDBEE870643C}" dt="2023-07-06T13:33:55.332" v="1565" actId="26606"/>
          <ac:spMkLst>
            <pc:docMk/>
            <pc:sldMk cId="2903387736" sldId="260"/>
            <ac:spMk id="2070" creationId="{21540236-BFD5-4A9D-8840-4703E7F76825}"/>
          </ac:spMkLst>
        </pc:spChg>
        <pc:spChg chg="add del">
          <ac:chgData name="Esther Frizell-Armitage" userId="a30c84d4-a5a6-481e-b130-90fde3fe6f26" providerId="ADAL" clId="{08BF3EDD-D336-41BB-AB79-DDBEE870643C}" dt="2023-07-06T13:33:56.897" v="1567" actId="26606"/>
          <ac:spMkLst>
            <pc:docMk/>
            <pc:sldMk cId="2903387736" sldId="260"/>
            <ac:spMk id="2072" creationId="{0007FE00-9498-4706-B255-6437B0252C02}"/>
          </ac:spMkLst>
        </pc:spChg>
        <pc:spChg chg="add del">
          <ac:chgData name="Esther Frizell-Armitage" userId="a30c84d4-a5a6-481e-b130-90fde3fe6f26" providerId="ADAL" clId="{08BF3EDD-D336-41BB-AB79-DDBEE870643C}" dt="2023-07-06T13:33:56.897" v="1567" actId="26606"/>
          <ac:spMkLst>
            <pc:docMk/>
            <pc:sldMk cId="2903387736" sldId="260"/>
            <ac:spMk id="2073" creationId="{2EB492CD-616E-47F8-933B-5E2D952A0593}"/>
          </ac:spMkLst>
        </pc:spChg>
        <pc:spChg chg="add del">
          <ac:chgData name="Esther Frizell-Armitage" userId="a30c84d4-a5a6-481e-b130-90fde3fe6f26" providerId="ADAL" clId="{08BF3EDD-D336-41BB-AB79-DDBEE870643C}" dt="2023-07-06T13:33:56.897" v="1567" actId="26606"/>
          <ac:spMkLst>
            <pc:docMk/>
            <pc:sldMk cId="2903387736" sldId="260"/>
            <ac:spMk id="2074" creationId="{59383CF9-23B5-4335-9B21-1791C4CF1C75}"/>
          </ac:spMkLst>
        </pc:spChg>
        <pc:spChg chg="add del">
          <ac:chgData name="Esther Frizell-Armitage" userId="a30c84d4-a5a6-481e-b130-90fde3fe6f26" providerId="ADAL" clId="{08BF3EDD-D336-41BB-AB79-DDBEE870643C}" dt="2023-07-06T13:34:20.958" v="1575" actId="26606"/>
          <ac:spMkLst>
            <pc:docMk/>
            <pc:sldMk cId="2903387736" sldId="260"/>
            <ac:spMk id="2082" creationId="{2C61293E-6EBE-43EF-A52C-9BEBFD7679D4}"/>
          </ac:spMkLst>
        </pc:spChg>
        <pc:spChg chg="add del">
          <ac:chgData name="Esther Frizell-Armitage" userId="a30c84d4-a5a6-481e-b130-90fde3fe6f26" providerId="ADAL" clId="{08BF3EDD-D336-41BB-AB79-DDBEE870643C}" dt="2023-07-06T13:34:20.958" v="1575" actId="26606"/>
          <ac:spMkLst>
            <pc:docMk/>
            <pc:sldMk cId="2903387736" sldId="260"/>
            <ac:spMk id="2083" creationId="{21540236-BFD5-4A9D-8840-4703E7F76825}"/>
          </ac:spMkLst>
        </pc:spChg>
        <pc:picChg chg="add mod">
          <ac:chgData name="Esther Frizell-Armitage" userId="a30c84d4-a5a6-481e-b130-90fde3fe6f26" providerId="ADAL" clId="{08BF3EDD-D336-41BB-AB79-DDBEE870643C}" dt="2023-07-06T14:22:22.228" v="3932" actId="14100"/>
          <ac:picMkLst>
            <pc:docMk/>
            <pc:sldMk cId="2903387736" sldId="260"/>
            <ac:picMk id="4" creationId="{5A0078A8-B055-F2E4-CCC5-5BF0D2C89902}"/>
          </ac:picMkLst>
        </pc:picChg>
        <pc:picChg chg="add mod">
          <ac:chgData name="Esther Frizell-Armitage" userId="a30c84d4-a5a6-481e-b130-90fde3fe6f26" providerId="ADAL" clId="{08BF3EDD-D336-41BB-AB79-DDBEE870643C}" dt="2023-07-06T14:11:17.475" v="3723" actId="1076"/>
          <ac:picMkLst>
            <pc:docMk/>
            <pc:sldMk cId="2903387736" sldId="260"/>
            <ac:picMk id="5" creationId="{73E01658-C22C-1F8B-0E66-42404600D6F7}"/>
          </ac:picMkLst>
        </pc:picChg>
        <pc:picChg chg="add del mod">
          <ac:chgData name="Esther Frizell-Armitage" userId="a30c84d4-a5a6-481e-b130-90fde3fe6f26" providerId="ADAL" clId="{08BF3EDD-D336-41BB-AB79-DDBEE870643C}" dt="2023-07-06T13:33:45.051" v="1562" actId="21"/>
          <ac:picMkLst>
            <pc:docMk/>
            <pc:sldMk cId="2903387736" sldId="260"/>
            <ac:picMk id="2050" creationId="{EB8AF841-E4C1-3FEC-4CA9-CB14D05A6F2A}"/>
          </ac:picMkLst>
        </pc:picChg>
        <pc:cxnChg chg="add del">
          <ac:chgData name="Esther Frizell-Armitage" userId="a30c84d4-a5a6-481e-b130-90fde3fe6f26" providerId="ADAL" clId="{08BF3EDD-D336-41BB-AB79-DDBEE870643C}" dt="2023-07-06T13:34:07.222" v="1569" actId="26606"/>
          <ac:cxnSpMkLst>
            <pc:docMk/>
            <pc:sldMk cId="2903387736" sldId="260"/>
            <ac:cxnSpMk id="2076" creationId="{1503BFE4-729B-D9D0-C17B-501E6AF1127A}"/>
          </ac:cxnSpMkLst>
        </pc:cxnChg>
        <pc:cxnChg chg="add del">
          <ac:chgData name="Esther Frizell-Armitage" userId="a30c84d4-a5a6-481e-b130-90fde3fe6f26" providerId="ADAL" clId="{08BF3EDD-D336-41BB-AB79-DDBEE870643C}" dt="2023-07-06T13:34:08.921" v="1571" actId="26606"/>
          <ac:cxnSpMkLst>
            <pc:docMk/>
            <pc:sldMk cId="2903387736" sldId="260"/>
            <ac:cxnSpMk id="2078" creationId="{1503BFE4-729B-D9D0-C17B-501E6AF1127A}"/>
          </ac:cxnSpMkLst>
        </pc:cxnChg>
        <pc:cxnChg chg="add del">
          <ac:chgData name="Esther Frizell-Armitage" userId="a30c84d4-a5a6-481e-b130-90fde3fe6f26" providerId="ADAL" clId="{08BF3EDD-D336-41BB-AB79-DDBEE870643C}" dt="2023-07-06T13:34:16.749" v="1573" actId="26606"/>
          <ac:cxnSpMkLst>
            <pc:docMk/>
            <pc:sldMk cId="2903387736" sldId="260"/>
            <ac:cxnSpMk id="2080" creationId="{1503BFE4-729B-D9D0-C17B-501E6AF1127A}"/>
          </ac:cxnSpMkLst>
        </pc:cxnChg>
        <pc:cxnChg chg="add del">
          <ac:chgData name="Esther Frizell-Armitage" userId="a30c84d4-a5a6-481e-b130-90fde3fe6f26" providerId="ADAL" clId="{08BF3EDD-D336-41BB-AB79-DDBEE870643C}" dt="2023-07-06T13:34:21.975" v="1577" actId="26606"/>
          <ac:cxnSpMkLst>
            <pc:docMk/>
            <pc:sldMk cId="2903387736" sldId="260"/>
            <ac:cxnSpMk id="2085" creationId="{1503BFE4-729B-D9D0-C17B-501E6AF1127A}"/>
          </ac:cxnSpMkLst>
        </pc:cxnChg>
        <pc:cxnChg chg="add">
          <ac:chgData name="Esther Frizell-Armitage" userId="a30c84d4-a5a6-481e-b130-90fde3fe6f26" providerId="ADAL" clId="{08BF3EDD-D336-41BB-AB79-DDBEE870643C}" dt="2023-07-06T13:34:21.991" v="1578" actId="26606"/>
          <ac:cxnSpMkLst>
            <pc:docMk/>
            <pc:sldMk cId="2903387736" sldId="260"/>
            <ac:cxnSpMk id="2087" creationId="{1503BFE4-729B-D9D0-C17B-501E6AF1127A}"/>
          </ac:cxnSpMkLst>
        </pc:cxnChg>
      </pc:sldChg>
      <pc:sldChg chg="addSp delSp modSp new mod modNotesTx">
        <pc:chgData name="Esther Frizell-Armitage" userId="a30c84d4-a5a6-481e-b130-90fde3fe6f26" providerId="ADAL" clId="{08BF3EDD-D336-41BB-AB79-DDBEE870643C}" dt="2023-07-06T14:23:10.980" v="3965" actId="1076"/>
        <pc:sldMkLst>
          <pc:docMk/>
          <pc:sldMk cId="616983040" sldId="261"/>
        </pc:sldMkLst>
        <pc:spChg chg="mod">
          <ac:chgData name="Esther Frizell-Armitage" userId="a30c84d4-a5a6-481e-b130-90fde3fe6f26" providerId="ADAL" clId="{08BF3EDD-D336-41BB-AB79-DDBEE870643C}" dt="2023-07-06T14:14:17.865" v="3756" actId="113"/>
          <ac:spMkLst>
            <pc:docMk/>
            <pc:sldMk cId="616983040" sldId="261"/>
            <ac:spMk id="2" creationId="{BCAED23B-CA58-B572-B3BD-007A776A9502}"/>
          </ac:spMkLst>
        </pc:spChg>
        <pc:spChg chg="del">
          <ac:chgData name="Esther Frizell-Armitage" userId="a30c84d4-a5a6-481e-b130-90fde3fe6f26" providerId="ADAL" clId="{08BF3EDD-D336-41BB-AB79-DDBEE870643C}" dt="2023-07-06T13:39:42.375" v="1716" actId="478"/>
          <ac:spMkLst>
            <pc:docMk/>
            <pc:sldMk cId="616983040" sldId="261"/>
            <ac:spMk id="3" creationId="{24EC5C5C-A555-ED8D-BDD5-CF766839131E}"/>
          </ac:spMkLst>
        </pc:spChg>
        <pc:spChg chg="add mod">
          <ac:chgData name="Esther Frizell-Armitage" userId="a30c84d4-a5a6-481e-b130-90fde3fe6f26" providerId="ADAL" clId="{08BF3EDD-D336-41BB-AB79-DDBEE870643C}" dt="2023-07-06T13:53:32.112" v="2464" actId="1076"/>
          <ac:spMkLst>
            <pc:docMk/>
            <pc:sldMk cId="616983040" sldId="261"/>
            <ac:spMk id="6" creationId="{E6E2F813-2E94-DAD5-A0AE-06769542F2B8}"/>
          </ac:spMkLst>
        </pc:spChg>
        <pc:spChg chg="add mod">
          <ac:chgData name="Esther Frizell-Armitage" userId="a30c84d4-a5a6-481e-b130-90fde3fe6f26" providerId="ADAL" clId="{08BF3EDD-D336-41BB-AB79-DDBEE870643C}" dt="2023-07-06T13:53:29.509" v="2463" actId="1076"/>
          <ac:spMkLst>
            <pc:docMk/>
            <pc:sldMk cId="616983040" sldId="261"/>
            <ac:spMk id="7" creationId="{F690BED5-CFF0-0C07-4C96-8AC0D07F4996}"/>
          </ac:spMkLst>
        </pc:spChg>
        <pc:spChg chg="add mod">
          <ac:chgData name="Esther Frizell-Armitage" userId="a30c84d4-a5a6-481e-b130-90fde3fe6f26" providerId="ADAL" clId="{08BF3EDD-D336-41BB-AB79-DDBEE870643C}" dt="2023-07-06T13:53:40.939" v="2467" actId="14100"/>
          <ac:spMkLst>
            <pc:docMk/>
            <pc:sldMk cId="616983040" sldId="261"/>
            <ac:spMk id="8" creationId="{057F3419-F78E-7749-15EC-965ABAD3AC2C}"/>
          </ac:spMkLst>
        </pc:spChg>
        <pc:spChg chg="add del mod">
          <ac:chgData name="Esther Frizell-Armitage" userId="a30c84d4-a5a6-481e-b130-90fde3fe6f26" providerId="ADAL" clId="{08BF3EDD-D336-41BB-AB79-DDBEE870643C}" dt="2023-07-06T13:52:40.176" v="2454" actId="478"/>
          <ac:spMkLst>
            <pc:docMk/>
            <pc:sldMk cId="616983040" sldId="261"/>
            <ac:spMk id="9" creationId="{5F6941E3-4B59-D88F-34DE-5DF5C1AD61A1}"/>
          </ac:spMkLst>
        </pc:spChg>
        <pc:spChg chg="add mod">
          <ac:chgData name="Esther Frizell-Armitage" userId="a30c84d4-a5a6-481e-b130-90fde3fe6f26" providerId="ADAL" clId="{08BF3EDD-D336-41BB-AB79-DDBEE870643C}" dt="2023-07-06T14:23:10.980" v="3965" actId="1076"/>
          <ac:spMkLst>
            <pc:docMk/>
            <pc:sldMk cId="616983040" sldId="261"/>
            <ac:spMk id="11" creationId="{A3773117-F72C-DC47-30D5-59625A089EC8}"/>
          </ac:spMkLst>
        </pc:spChg>
        <pc:picChg chg="add mod">
          <ac:chgData name="Esther Frizell-Armitage" userId="a30c84d4-a5a6-481e-b130-90fde3fe6f26" providerId="ADAL" clId="{08BF3EDD-D336-41BB-AB79-DDBEE870643C}" dt="2023-07-06T13:53:25.293" v="2462" actId="14100"/>
          <ac:picMkLst>
            <pc:docMk/>
            <pc:sldMk cId="616983040" sldId="261"/>
            <ac:picMk id="5" creationId="{2F814A82-0502-7E0C-8439-8B374409C478}"/>
          </ac:picMkLst>
        </pc:picChg>
        <pc:picChg chg="add mod">
          <ac:chgData name="Esther Frizell-Armitage" userId="a30c84d4-a5a6-481e-b130-90fde3fe6f26" providerId="ADAL" clId="{08BF3EDD-D336-41BB-AB79-DDBEE870643C}" dt="2023-07-06T14:11:22.231" v="3725" actId="1076"/>
          <ac:picMkLst>
            <pc:docMk/>
            <pc:sldMk cId="616983040" sldId="261"/>
            <ac:picMk id="10" creationId="{7464C50D-11B1-3E67-9319-8EC9239B20D8}"/>
          </ac:picMkLst>
        </pc:picChg>
      </pc:sldChg>
      <pc:sldChg chg="addSp delSp modSp new mod setBg addAnim delAnim modNotesTx">
        <pc:chgData name="Esther Frizell-Armitage" userId="a30c84d4-a5a6-481e-b130-90fde3fe6f26" providerId="ADAL" clId="{08BF3EDD-D336-41BB-AB79-DDBEE870643C}" dt="2023-07-06T14:11:56.420" v="3733" actId="208"/>
        <pc:sldMkLst>
          <pc:docMk/>
          <pc:sldMk cId="2810685032" sldId="262"/>
        </pc:sldMkLst>
        <pc:spChg chg="mod ord">
          <ac:chgData name="Esther Frizell-Armitage" userId="a30c84d4-a5a6-481e-b130-90fde3fe6f26" providerId="ADAL" clId="{08BF3EDD-D336-41BB-AB79-DDBEE870643C}" dt="2023-07-06T14:08:19.337" v="3458" actId="1076"/>
          <ac:spMkLst>
            <pc:docMk/>
            <pc:sldMk cId="2810685032" sldId="262"/>
            <ac:spMk id="2" creationId="{B021BC6E-D6F3-0593-CEB8-8C8AE0FF166B}"/>
          </ac:spMkLst>
        </pc:spChg>
        <pc:spChg chg="del">
          <ac:chgData name="Esther Frizell-Armitage" userId="a30c84d4-a5a6-481e-b130-90fde3fe6f26" providerId="ADAL" clId="{08BF3EDD-D336-41BB-AB79-DDBEE870643C}" dt="2023-07-06T13:55:01.711" v="2502" actId="478"/>
          <ac:spMkLst>
            <pc:docMk/>
            <pc:sldMk cId="2810685032" sldId="262"/>
            <ac:spMk id="3" creationId="{2D3FFB77-042A-27E1-D93F-40100B2DD84A}"/>
          </ac:spMkLst>
        </pc:spChg>
        <pc:spChg chg="add mod">
          <ac:chgData name="Esther Frizell-Armitage" userId="a30c84d4-a5a6-481e-b130-90fde3fe6f26" providerId="ADAL" clId="{08BF3EDD-D336-41BB-AB79-DDBEE870643C}" dt="2023-07-06T13:57:29.821" v="2515" actId="12"/>
          <ac:spMkLst>
            <pc:docMk/>
            <pc:sldMk cId="2810685032" sldId="262"/>
            <ac:spMk id="8" creationId="{0DE945BF-E984-EF06-4988-3DF434F0924C}"/>
          </ac:spMkLst>
        </pc:spChg>
        <pc:spChg chg="add del mod">
          <ac:chgData name="Esther Frizell-Armitage" userId="a30c84d4-a5a6-481e-b130-90fde3fe6f26" providerId="ADAL" clId="{08BF3EDD-D336-41BB-AB79-DDBEE870643C}" dt="2023-07-06T14:05:32.396" v="3412" actId="478"/>
          <ac:spMkLst>
            <pc:docMk/>
            <pc:sldMk cId="2810685032" sldId="262"/>
            <ac:spMk id="9" creationId="{1B8720A2-D143-CEB5-CA71-473FA37D77FD}"/>
          </ac:spMkLst>
        </pc:spChg>
        <pc:spChg chg="add del">
          <ac:chgData name="Esther Frizell-Armitage" userId="a30c84d4-a5a6-481e-b130-90fde3fe6f26" providerId="ADAL" clId="{08BF3EDD-D336-41BB-AB79-DDBEE870643C}" dt="2023-07-06T14:03:59.007" v="3371" actId="26606"/>
          <ac:spMkLst>
            <pc:docMk/>
            <pc:sldMk cId="2810685032" sldId="262"/>
            <ac:spMk id="13" creationId="{0A597D97-203B-498B-95D3-E90DC961039F}"/>
          </ac:spMkLst>
        </pc:spChg>
        <pc:spChg chg="add del">
          <ac:chgData name="Esther Frizell-Armitage" userId="a30c84d4-a5a6-481e-b130-90fde3fe6f26" providerId="ADAL" clId="{08BF3EDD-D336-41BB-AB79-DDBEE870643C}" dt="2023-07-06T14:03:59.007" v="3371" actId="26606"/>
          <ac:spMkLst>
            <pc:docMk/>
            <pc:sldMk cId="2810685032" sldId="262"/>
            <ac:spMk id="15" creationId="{6A6EF10E-DF41-4BD3-8EB4-6F646531DC26}"/>
          </ac:spMkLst>
        </pc:spChg>
        <pc:spChg chg="add del">
          <ac:chgData name="Esther Frizell-Armitage" userId="a30c84d4-a5a6-481e-b130-90fde3fe6f26" providerId="ADAL" clId="{08BF3EDD-D336-41BB-AB79-DDBEE870643C}" dt="2023-07-06T14:04:40.369" v="3394" actId="26606"/>
          <ac:spMkLst>
            <pc:docMk/>
            <pc:sldMk cId="2810685032" sldId="262"/>
            <ac:spMk id="17" creationId="{506D7452-6CDE-4381-86CE-07B2459383D5}"/>
          </ac:spMkLst>
        </pc:spChg>
        <pc:spChg chg="add del">
          <ac:chgData name="Esther Frizell-Armitage" userId="a30c84d4-a5a6-481e-b130-90fde3fe6f26" providerId="ADAL" clId="{08BF3EDD-D336-41BB-AB79-DDBEE870643C}" dt="2023-07-06T14:04:40.369" v="3394" actId="26606"/>
          <ac:spMkLst>
            <pc:docMk/>
            <pc:sldMk cId="2810685032" sldId="262"/>
            <ac:spMk id="18" creationId="{6234BCC6-39B9-47D9-8BF8-C665401AE23C}"/>
          </ac:spMkLst>
        </pc:spChg>
        <pc:spChg chg="add del">
          <ac:chgData name="Esther Frizell-Armitage" userId="a30c84d4-a5a6-481e-b130-90fde3fe6f26" providerId="ADAL" clId="{08BF3EDD-D336-41BB-AB79-DDBEE870643C}" dt="2023-07-06T14:04:40.369" v="3394" actId="26606"/>
          <ac:spMkLst>
            <pc:docMk/>
            <pc:sldMk cId="2810685032" sldId="262"/>
            <ac:spMk id="19" creationId="{762DA937-8B55-4317-BD32-98D7AF30E39E}"/>
          </ac:spMkLst>
        </pc:spChg>
        <pc:spChg chg="add del">
          <ac:chgData name="Esther Frizell-Armitage" userId="a30c84d4-a5a6-481e-b130-90fde3fe6f26" providerId="ADAL" clId="{08BF3EDD-D336-41BB-AB79-DDBEE870643C}" dt="2023-07-06T14:04:40.369" v="3394" actId="26606"/>
          <ac:spMkLst>
            <pc:docMk/>
            <pc:sldMk cId="2810685032" sldId="262"/>
            <ac:spMk id="20" creationId="{72A9CE9D-DAC3-40AF-B504-78A64A909F9D}"/>
          </ac:spMkLst>
        </pc:spChg>
        <pc:spChg chg="add del">
          <ac:chgData name="Esther Frizell-Armitage" userId="a30c84d4-a5a6-481e-b130-90fde3fe6f26" providerId="ADAL" clId="{08BF3EDD-D336-41BB-AB79-DDBEE870643C}" dt="2023-07-06T14:04:40.369" v="3394" actId="26606"/>
          <ac:spMkLst>
            <pc:docMk/>
            <pc:sldMk cId="2810685032" sldId="262"/>
            <ac:spMk id="21" creationId="{C52EE5A8-045B-4D39-8ED1-513334085EEC}"/>
          </ac:spMkLst>
        </pc:spChg>
        <pc:spChg chg="add del">
          <ac:chgData name="Esther Frizell-Armitage" userId="a30c84d4-a5a6-481e-b130-90fde3fe6f26" providerId="ADAL" clId="{08BF3EDD-D336-41BB-AB79-DDBEE870643C}" dt="2023-07-06T14:04:23.017" v="3376" actId="26606"/>
          <ac:spMkLst>
            <pc:docMk/>
            <pc:sldMk cId="2810685032" sldId="262"/>
            <ac:spMk id="26" creationId="{A93898FF-D987-4B0E-BFB4-85F5EB356D4D}"/>
          </ac:spMkLst>
        </pc:spChg>
        <pc:spChg chg="add del">
          <ac:chgData name="Esther Frizell-Armitage" userId="a30c84d4-a5a6-481e-b130-90fde3fe6f26" providerId="ADAL" clId="{08BF3EDD-D336-41BB-AB79-DDBEE870643C}" dt="2023-07-06T14:04:23.017" v="3376" actId="26606"/>
          <ac:spMkLst>
            <pc:docMk/>
            <pc:sldMk cId="2810685032" sldId="262"/>
            <ac:spMk id="28" creationId="{C31A4873-64D0-418B-BA9D-D99C52A5FB8A}"/>
          </ac:spMkLst>
        </pc:spChg>
        <pc:spChg chg="add del">
          <ac:chgData name="Esther Frizell-Armitage" userId="a30c84d4-a5a6-481e-b130-90fde3fe6f26" providerId="ADAL" clId="{08BF3EDD-D336-41BB-AB79-DDBEE870643C}" dt="2023-07-06T14:04:23.017" v="3376" actId="26606"/>
          <ac:spMkLst>
            <pc:docMk/>
            <pc:sldMk cId="2810685032" sldId="262"/>
            <ac:spMk id="32" creationId="{A737E5B8-8F31-4942-B159-B213C4D6D830}"/>
          </ac:spMkLst>
        </pc:spChg>
        <pc:spChg chg="add del">
          <ac:chgData name="Esther Frizell-Armitage" userId="a30c84d4-a5a6-481e-b130-90fde3fe6f26" providerId="ADAL" clId="{08BF3EDD-D336-41BB-AB79-DDBEE870643C}" dt="2023-07-06T14:04:23.017" v="3376" actId="26606"/>
          <ac:spMkLst>
            <pc:docMk/>
            <pc:sldMk cId="2810685032" sldId="262"/>
            <ac:spMk id="34" creationId="{42A4FC2C-047E-45A5-965D-8E1E3BF09BC6}"/>
          </ac:spMkLst>
        </pc:spChg>
        <pc:spChg chg="add del">
          <ac:chgData name="Esther Frizell-Armitage" userId="a30c84d4-a5a6-481e-b130-90fde3fe6f26" providerId="ADAL" clId="{08BF3EDD-D336-41BB-AB79-DDBEE870643C}" dt="2023-07-06T14:04:23.017" v="3376" actId="26606"/>
          <ac:spMkLst>
            <pc:docMk/>
            <pc:sldMk cId="2810685032" sldId="262"/>
            <ac:spMk id="36" creationId="{D12128B6-ED88-4712-866F-66C86EE34618}"/>
          </ac:spMkLst>
        </pc:spChg>
        <pc:spChg chg="add del">
          <ac:chgData name="Esther Frizell-Armitage" userId="a30c84d4-a5a6-481e-b130-90fde3fe6f26" providerId="ADAL" clId="{08BF3EDD-D336-41BB-AB79-DDBEE870643C}" dt="2023-07-06T14:04:25.331" v="3378" actId="26606"/>
          <ac:spMkLst>
            <pc:docMk/>
            <pc:sldMk cId="2810685032" sldId="262"/>
            <ac:spMk id="38" creationId="{FB33DC6A-1F1C-4A06-834E-CFF88F1C0BB9}"/>
          </ac:spMkLst>
        </pc:spChg>
        <pc:spChg chg="add del">
          <ac:chgData name="Esther Frizell-Armitage" userId="a30c84d4-a5a6-481e-b130-90fde3fe6f26" providerId="ADAL" clId="{08BF3EDD-D336-41BB-AB79-DDBEE870643C}" dt="2023-07-06T14:04:25.331" v="3378" actId="26606"/>
          <ac:spMkLst>
            <pc:docMk/>
            <pc:sldMk cId="2810685032" sldId="262"/>
            <ac:spMk id="39" creationId="{0FE1D5CF-87B8-4A8A-AD3C-01D06A60769B}"/>
          </ac:spMkLst>
        </pc:spChg>
        <pc:spChg chg="add del">
          <ac:chgData name="Esther Frizell-Armitage" userId="a30c84d4-a5a6-481e-b130-90fde3fe6f26" providerId="ADAL" clId="{08BF3EDD-D336-41BB-AB79-DDBEE870643C}" dt="2023-07-06T14:04:25.331" v="3378" actId="26606"/>
          <ac:spMkLst>
            <pc:docMk/>
            <pc:sldMk cId="2810685032" sldId="262"/>
            <ac:spMk id="40" creationId="{60926200-45C2-41E9-839F-31CD5FE4CD59}"/>
          </ac:spMkLst>
        </pc:spChg>
        <pc:spChg chg="add del">
          <ac:chgData name="Esther Frizell-Armitage" userId="a30c84d4-a5a6-481e-b130-90fde3fe6f26" providerId="ADAL" clId="{08BF3EDD-D336-41BB-AB79-DDBEE870643C}" dt="2023-07-06T14:04:25.331" v="3378" actId="26606"/>
          <ac:spMkLst>
            <pc:docMk/>
            <pc:sldMk cId="2810685032" sldId="262"/>
            <ac:spMk id="41" creationId="{AF2F604E-43BE-4DC3-B983-E071523364F8}"/>
          </ac:spMkLst>
        </pc:spChg>
        <pc:spChg chg="add del">
          <ac:chgData name="Esther Frizell-Armitage" userId="a30c84d4-a5a6-481e-b130-90fde3fe6f26" providerId="ADAL" clId="{08BF3EDD-D336-41BB-AB79-DDBEE870643C}" dt="2023-07-06T14:04:25.331" v="3378" actId="26606"/>
          <ac:spMkLst>
            <pc:docMk/>
            <pc:sldMk cId="2810685032" sldId="262"/>
            <ac:spMk id="42" creationId="{08C9B587-E65E-4B52-B37C-ABEBB6E87928}"/>
          </ac:spMkLst>
        </pc:spChg>
        <pc:spChg chg="add del">
          <ac:chgData name="Esther Frizell-Armitage" userId="a30c84d4-a5a6-481e-b130-90fde3fe6f26" providerId="ADAL" clId="{08BF3EDD-D336-41BB-AB79-DDBEE870643C}" dt="2023-07-06T14:04:28.757" v="3380" actId="26606"/>
          <ac:spMkLst>
            <pc:docMk/>
            <pc:sldMk cId="2810685032" sldId="262"/>
            <ac:spMk id="44" creationId="{450771F8-6447-4A8F-9554-AB2DC8987351}"/>
          </ac:spMkLst>
        </pc:spChg>
        <pc:spChg chg="add del">
          <ac:chgData name="Esther Frizell-Armitage" userId="a30c84d4-a5a6-481e-b130-90fde3fe6f26" providerId="ADAL" clId="{08BF3EDD-D336-41BB-AB79-DDBEE870643C}" dt="2023-07-06T14:04:28.757" v="3380" actId="26606"/>
          <ac:spMkLst>
            <pc:docMk/>
            <pc:sldMk cId="2810685032" sldId="262"/>
            <ac:spMk id="45" creationId="{3276E0C7-D588-440B-8F4A-876392DB718F}"/>
          </ac:spMkLst>
        </pc:spChg>
        <pc:spChg chg="add del">
          <ac:chgData name="Esther Frizell-Armitage" userId="a30c84d4-a5a6-481e-b130-90fde3fe6f26" providerId="ADAL" clId="{08BF3EDD-D336-41BB-AB79-DDBEE870643C}" dt="2023-07-06T14:04:28.757" v="3380" actId="26606"/>
          <ac:spMkLst>
            <pc:docMk/>
            <pc:sldMk cId="2810685032" sldId="262"/>
            <ac:spMk id="46" creationId="{77D859EF-0C2A-487B-A0C6-A8276E48DDB9}"/>
          </ac:spMkLst>
        </pc:spChg>
        <pc:spChg chg="add del">
          <ac:chgData name="Esther Frizell-Armitage" userId="a30c84d4-a5a6-481e-b130-90fde3fe6f26" providerId="ADAL" clId="{08BF3EDD-D336-41BB-AB79-DDBEE870643C}" dt="2023-07-06T14:04:28.757" v="3380" actId="26606"/>
          <ac:spMkLst>
            <pc:docMk/>
            <pc:sldMk cId="2810685032" sldId="262"/>
            <ac:spMk id="47" creationId="{EDB19A81-C621-40A1-87E0-015F982C4807}"/>
          </ac:spMkLst>
        </pc:spChg>
        <pc:spChg chg="add del">
          <ac:chgData name="Esther Frizell-Armitage" userId="a30c84d4-a5a6-481e-b130-90fde3fe6f26" providerId="ADAL" clId="{08BF3EDD-D336-41BB-AB79-DDBEE870643C}" dt="2023-07-06T14:04:28.757" v="3380" actId="26606"/>
          <ac:spMkLst>
            <pc:docMk/>
            <pc:sldMk cId="2810685032" sldId="262"/>
            <ac:spMk id="48" creationId="{08C88EF9-EB79-4273-9666-FEC4E6F7CE34}"/>
          </ac:spMkLst>
        </pc:spChg>
        <pc:spChg chg="add del">
          <ac:chgData name="Esther Frizell-Armitage" userId="a30c84d4-a5a6-481e-b130-90fde3fe6f26" providerId="ADAL" clId="{08BF3EDD-D336-41BB-AB79-DDBEE870643C}" dt="2023-07-06T14:04:30.313" v="3383" actId="26606"/>
          <ac:spMkLst>
            <pc:docMk/>
            <pc:sldMk cId="2810685032" sldId="262"/>
            <ac:spMk id="50" creationId="{6234BCC6-39B9-47D9-8BF8-C665401AE23C}"/>
          </ac:spMkLst>
        </pc:spChg>
        <pc:spChg chg="add del">
          <ac:chgData name="Esther Frizell-Armitage" userId="a30c84d4-a5a6-481e-b130-90fde3fe6f26" providerId="ADAL" clId="{08BF3EDD-D336-41BB-AB79-DDBEE870643C}" dt="2023-07-06T14:04:30.313" v="3383" actId="26606"/>
          <ac:spMkLst>
            <pc:docMk/>
            <pc:sldMk cId="2810685032" sldId="262"/>
            <ac:spMk id="51" creationId="{72A9CE9D-DAC3-40AF-B504-78A64A909F9D}"/>
          </ac:spMkLst>
        </pc:spChg>
        <pc:spChg chg="add del">
          <ac:chgData name="Esther Frizell-Armitage" userId="a30c84d4-a5a6-481e-b130-90fde3fe6f26" providerId="ADAL" clId="{08BF3EDD-D336-41BB-AB79-DDBEE870643C}" dt="2023-07-06T14:04:30.313" v="3383" actId="26606"/>
          <ac:spMkLst>
            <pc:docMk/>
            <pc:sldMk cId="2810685032" sldId="262"/>
            <ac:spMk id="52" creationId="{506D7452-6CDE-4381-86CE-07B2459383D5}"/>
          </ac:spMkLst>
        </pc:spChg>
        <pc:spChg chg="add del">
          <ac:chgData name="Esther Frizell-Armitage" userId="a30c84d4-a5a6-481e-b130-90fde3fe6f26" providerId="ADAL" clId="{08BF3EDD-D336-41BB-AB79-DDBEE870643C}" dt="2023-07-06T14:04:30.313" v="3383" actId="26606"/>
          <ac:spMkLst>
            <pc:docMk/>
            <pc:sldMk cId="2810685032" sldId="262"/>
            <ac:spMk id="53" creationId="{762DA937-8B55-4317-BD32-98D7AF30E39E}"/>
          </ac:spMkLst>
        </pc:spChg>
        <pc:spChg chg="add del">
          <ac:chgData name="Esther Frizell-Armitage" userId="a30c84d4-a5a6-481e-b130-90fde3fe6f26" providerId="ADAL" clId="{08BF3EDD-D336-41BB-AB79-DDBEE870643C}" dt="2023-07-06T14:04:30.313" v="3383" actId="26606"/>
          <ac:spMkLst>
            <pc:docMk/>
            <pc:sldMk cId="2810685032" sldId="262"/>
            <ac:spMk id="54" creationId="{C52EE5A8-045B-4D39-8ED1-513334085EEC}"/>
          </ac:spMkLst>
        </pc:spChg>
        <pc:spChg chg="add del">
          <ac:chgData name="Esther Frizell-Armitage" userId="a30c84d4-a5a6-481e-b130-90fde3fe6f26" providerId="ADAL" clId="{08BF3EDD-D336-41BB-AB79-DDBEE870643C}" dt="2023-07-06T14:04:31.988" v="3385" actId="26606"/>
          <ac:spMkLst>
            <pc:docMk/>
            <pc:sldMk cId="2810685032" sldId="262"/>
            <ac:spMk id="56" creationId="{0A597D97-203B-498B-95D3-E90DC961039F}"/>
          </ac:spMkLst>
        </pc:spChg>
        <pc:spChg chg="add del">
          <ac:chgData name="Esther Frizell-Armitage" userId="a30c84d4-a5a6-481e-b130-90fde3fe6f26" providerId="ADAL" clId="{08BF3EDD-D336-41BB-AB79-DDBEE870643C}" dt="2023-07-06T14:04:31.988" v="3385" actId="26606"/>
          <ac:spMkLst>
            <pc:docMk/>
            <pc:sldMk cId="2810685032" sldId="262"/>
            <ac:spMk id="57" creationId="{6A6EF10E-DF41-4BD3-8EB4-6F646531DC26}"/>
          </ac:spMkLst>
        </pc:spChg>
        <pc:spChg chg="add del">
          <ac:chgData name="Esther Frizell-Armitage" userId="a30c84d4-a5a6-481e-b130-90fde3fe6f26" providerId="ADAL" clId="{08BF3EDD-D336-41BB-AB79-DDBEE870643C}" dt="2023-07-06T14:04:34.070" v="3387" actId="26606"/>
          <ac:spMkLst>
            <pc:docMk/>
            <pc:sldMk cId="2810685032" sldId="262"/>
            <ac:spMk id="59" creationId="{A93898FF-D987-4B0E-BFB4-85F5EB356D4D}"/>
          </ac:spMkLst>
        </pc:spChg>
        <pc:spChg chg="add del">
          <ac:chgData name="Esther Frizell-Armitage" userId="a30c84d4-a5a6-481e-b130-90fde3fe6f26" providerId="ADAL" clId="{08BF3EDD-D336-41BB-AB79-DDBEE870643C}" dt="2023-07-06T14:04:34.070" v="3387" actId="26606"/>
          <ac:spMkLst>
            <pc:docMk/>
            <pc:sldMk cId="2810685032" sldId="262"/>
            <ac:spMk id="60" creationId="{C31A4873-64D0-418B-BA9D-D99C52A5FB8A}"/>
          </ac:spMkLst>
        </pc:spChg>
        <pc:spChg chg="add del">
          <ac:chgData name="Esther Frizell-Armitage" userId="a30c84d4-a5a6-481e-b130-90fde3fe6f26" providerId="ADAL" clId="{08BF3EDD-D336-41BB-AB79-DDBEE870643C}" dt="2023-07-06T14:04:34.070" v="3387" actId="26606"/>
          <ac:spMkLst>
            <pc:docMk/>
            <pc:sldMk cId="2810685032" sldId="262"/>
            <ac:spMk id="62" creationId="{A737E5B8-8F31-4942-B159-B213C4D6D830}"/>
          </ac:spMkLst>
        </pc:spChg>
        <pc:spChg chg="add del">
          <ac:chgData name="Esther Frizell-Armitage" userId="a30c84d4-a5a6-481e-b130-90fde3fe6f26" providerId="ADAL" clId="{08BF3EDD-D336-41BB-AB79-DDBEE870643C}" dt="2023-07-06T14:04:34.070" v="3387" actId="26606"/>
          <ac:spMkLst>
            <pc:docMk/>
            <pc:sldMk cId="2810685032" sldId="262"/>
            <ac:spMk id="63" creationId="{42A4FC2C-047E-45A5-965D-8E1E3BF09BC6}"/>
          </ac:spMkLst>
        </pc:spChg>
        <pc:spChg chg="add del">
          <ac:chgData name="Esther Frizell-Armitage" userId="a30c84d4-a5a6-481e-b130-90fde3fe6f26" providerId="ADAL" clId="{08BF3EDD-D336-41BB-AB79-DDBEE870643C}" dt="2023-07-06T14:04:34.070" v="3387" actId="26606"/>
          <ac:spMkLst>
            <pc:docMk/>
            <pc:sldMk cId="2810685032" sldId="262"/>
            <ac:spMk id="64" creationId="{D12128B6-ED88-4712-866F-66C86EE34618}"/>
          </ac:spMkLst>
        </pc:spChg>
        <pc:spChg chg="add del">
          <ac:chgData name="Esther Frizell-Armitage" userId="a30c84d4-a5a6-481e-b130-90fde3fe6f26" providerId="ADAL" clId="{08BF3EDD-D336-41BB-AB79-DDBEE870643C}" dt="2023-07-06T14:04:35.601" v="3389" actId="26606"/>
          <ac:spMkLst>
            <pc:docMk/>
            <pc:sldMk cId="2810685032" sldId="262"/>
            <ac:spMk id="66" creationId="{FB33DC6A-1F1C-4A06-834E-CFF88F1C0BB9}"/>
          </ac:spMkLst>
        </pc:spChg>
        <pc:spChg chg="add del">
          <ac:chgData name="Esther Frizell-Armitage" userId="a30c84d4-a5a6-481e-b130-90fde3fe6f26" providerId="ADAL" clId="{08BF3EDD-D336-41BB-AB79-DDBEE870643C}" dt="2023-07-06T14:04:35.601" v="3389" actId="26606"/>
          <ac:spMkLst>
            <pc:docMk/>
            <pc:sldMk cId="2810685032" sldId="262"/>
            <ac:spMk id="67" creationId="{0FE1D5CF-87B8-4A8A-AD3C-01D06A60769B}"/>
          </ac:spMkLst>
        </pc:spChg>
        <pc:spChg chg="add del">
          <ac:chgData name="Esther Frizell-Armitage" userId="a30c84d4-a5a6-481e-b130-90fde3fe6f26" providerId="ADAL" clId="{08BF3EDD-D336-41BB-AB79-DDBEE870643C}" dt="2023-07-06T14:04:35.601" v="3389" actId="26606"/>
          <ac:spMkLst>
            <pc:docMk/>
            <pc:sldMk cId="2810685032" sldId="262"/>
            <ac:spMk id="68" creationId="{60926200-45C2-41E9-839F-31CD5FE4CD59}"/>
          </ac:spMkLst>
        </pc:spChg>
        <pc:spChg chg="add del">
          <ac:chgData name="Esther Frizell-Armitage" userId="a30c84d4-a5a6-481e-b130-90fde3fe6f26" providerId="ADAL" clId="{08BF3EDD-D336-41BB-AB79-DDBEE870643C}" dt="2023-07-06T14:04:35.601" v="3389" actId="26606"/>
          <ac:spMkLst>
            <pc:docMk/>
            <pc:sldMk cId="2810685032" sldId="262"/>
            <ac:spMk id="69" creationId="{AF2F604E-43BE-4DC3-B983-E071523364F8}"/>
          </ac:spMkLst>
        </pc:spChg>
        <pc:spChg chg="add del">
          <ac:chgData name="Esther Frizell-Armitage" userId="a30c84d4-a5a6-481e-b130-90fde3fe6f26" providerId="ADAL" clId="{08BF3EDD-D336-41BB-AB79-DDBEE870643C}" dt="2023-07-06T14:04:35.601" v="3389" actId="26606"/>
          <ac:spMkLst>
            <pc:docMk/>
            <pc:sldMk cId="2810685032" sldId="262"/>
            <ac:spMk id="70" creationId="{08C9B587-E65E-4B52-B37C-ABEBB6E87928}"/>
          </ac:spMkLst>
        </pc:spChg>
        <pc:spChg chg="add del">
          <ac:chgData name="Esther Frizell-Armitage" userId="a30c84d4-a5a6-481e-b130-90fde3fe6f26" providerId="ADAL" clId="{08BF3EDD-D336-41BB-AB79-DDBEE870643C}" dt="2023-07-06T14:04:38.766" v="3391" actId="26606"/>
          <ac:spMkLst>
            <pc:docMk/>
            <pc:sldMk cId="2810685032" sldId="262"/>
            <ac:spMk id="72" creationId="{A93898FF-D987-4B0E-BFB4-85F5EB356D4D}"/>
          </ac:spMkLst>
        </pc:spChg>
        <pc:spChg chg="add del">
          <ac:chgData name="Esther Frizell-Armitage" userId="a30c84d4-a5a6-481e-b130-90fde3fe6f26" providerId="ADAL" clId="{08BF3EDD-D336-41BB-AB79-DDBEE870643C}" dt="2023-07-06T14:04:38.766" v="3391" actId="26606"/>
          <ac:spMkLst>
            <pc:docMk/>
            <pc:sldMk cId="2810685032" sldId="262"/>
            <ac:spMk id="73" creationId="{C31A4873-64D0-418B-BA9D-D99C52A5FB8A}"/>
          </ac:spMkLst>
        </pc:spChg>
        <pc:spChg chg="add del">
          <ac:chgData name="Esther Frizell-Armitage" userId="a30c84d4-a5a6-481e-b130-90fde3fe6f26" providerId="ADAL" clId="{08BF3EDD-D336-41BB-AB79-DDBEE870643C}" dt="2023-07-06T14:04:38.766" v="3391" actId="26606"/>
          <ac:spMkLst>
            <pc:docMk/>
            <pc:sldMk cId="2810685032" sldId="262"/>
            <ac:spMk id="75" creationId="{A737E5B8-8F31-4942-B159-B213C4D6D830}"/>
          </ac:spMkLst>
        </pc:spChg>
        <pc:spChg chg="add del">
          <ac:chgData name="Esther Frizell-Armitage" userId="a30c84d4-a5a6-481e-b130-90fde3fe6f26" providerId="ADAL" clId="{08BF3EDD-D336-41BB-AB79-DDBEE870643C}" dt="2023-07-06T14:04:38.766" v="3391" actId="26606"/>
          <ac:spMkLst>
            <pc:docMk/>
            <pc:sldMk cId="2810685032" sldId="262"/>
            <ac:spMk id="76" creationId="{42A4FC2C-047E-45A5-965D-8E1E3BF09BC6}"/>
          </ac:spMkLst>
        </pc:spChg>
        <pc:spChg chg="add del">
          <ac:chgData name="Esther Frizell-Armitage" userId="a30c84d4-a5a6-481e-b130-90fde3fe6f26" providerId="ADAL" clId="{08BF3EDD-D336-41BB-AB79-DDBEE870643C}" dt="2023-07-06T14:04:38.766" v="3391" actId="26606"/>
          <ac:spMkLst>
            <pc:docMk/>
            <pc:sldMk cId="2810685032" sldId="262"/>
            <ac:spMk id="77" creationId="{D12128B6-ED88-4712-866F-66C86EE34618}"/>
          </ac:spMkLst>
        </pc:spChg>
        <pc:picChg chg="add mod ord">
          <ac:chgData name="Esther Frizell-Armitage" userId="a30c84d4-a5a6-481e-b130-90fde3fe6f26" providerId="ADAL" clId="{08BF3EDD-D336-41BB-AB79-DDBEE870643C}" dt="2023-07-06T14:08:09.049" v="3455" actId="14100"/>
          <ac:picMkLst>
            <pc:docMk/>
            <pc:sldMk cId="2810685032" sldId="262"/>
            <ac:picMk id="5" creationId="{8B00F03A-D724-B694-C1D6-33D32DAFE28D}"/>
          </ac:picMkLst>
        </pc:picChg>
        <pc:picChg chg="add mod ord">
          <ac:chgData name="Esther Frizell-Armitage" userId="a30c84d4-a5a6-481e-b130-90fde3fe6f26" providerId="ADAL" clId="{08BF3EDD-D336-41BB-AB79-DDBEE870643C}" dt="2023-07-06T14:08:07.316" v="3454" actId="14100"/>
          <ac:picMkLst>
            <pc:docMk/>
            <pc:sldMk cId="2810685032" sldId="262"/>
            <ac:picMk id="7" creationId="{B4A99CC0-9827-4B03-92F6-019E8DDA3C57}"/>
          </ac:picMkLst>
        </pc:picChg>
        <pc:picChg chg="add mod">
          <ac:chgData name="Esther Frizell-Armitage" userId="a30c84d4-a5a6-481e-b130-90fde3fe6f26" providerId="ADAL" clId="{08BF3EDD-D336-41BB-AB79-DDBEE870643C}" dt="2023-07-06T14:11:56.420" v="3733" actId="208"/>
          <ac:picMkLst>
            <pc:docMk/>
            <pc:sldMk cId="2810685032" sldId="262"/>
            <ac:picMk id="11" creationId="{D4C6D9FB-7836-329B-A14D-109123A347DE}"/>
          </ac:picMkLst>
        </pc:picChg>
        <pc:picChg chg="add mod">
          <ac:chgData name="Esther Frizell-Armitage" userId="a30c84d4-a5a6-481e-b130-90fde3fe6f26" providerId="ADAL" clId="{08BF3EDD-D336-41BB-AB79-DDBEE870643C}" dt="2023-07-06T14:11:28.355" v="3727" actId="1076"/>
          <ac:picMkLst>
            <pc:docMk/>
            <pc:sldMk cId="2810685032" sldId="262"/>
            <ac:picMk id="12" creationId="{20E83E8E-3EDB-1A5A-2914-3B8CE495F8A1}"/>
          </ac:picMkLst>
        </pc:picChg>
        <pc:picChg chg="add del">
          <ac:chgData name="Esther Frizell-Armitage" userId="a30c84d4-a5a6-481e-b130-90fde3fe6f26" providerId="ADAL" clId="{08BF3EDD-D336-41BB-AB79-DDBEE870643C}" dt="2023-07-06T14:04:23.017" v="3376" actId="26606"/>
          <ac:picMkLst>
            <pc:docMk/>
            <pc:sldMk cId="2810685032" sldId="262"/>
            <ac:picMk id="30" creationId="{5516C1EB-8D62-4BF0-92B5-02E6AE43B1F3}"/>
          </ac:picMkLst>
        </pc:picChg>
        <pc:picChg chg="add del">
          <ac:chgData name="Esther Frizell-Armitage" userId="a30c84d4-a5a6-481e-b130-90fde3fe6f26" providerId="ADAL" clId="{08BF3EDD-D336-41BB-AB79-DDBEE870643C}" dt="2023-07-06T14:04:34.070" v="3387" actId="26606"/>
          <ac:picMkLst>
            <pc:docMk/>
            <pc:sldMk cId="2810685032" sldId="262"/>
            <ac:picMk id="61" creationId="{5516C1EB-8D62-4BF0-92B5-02E6AE43B1F3}"/>
          </ac:picMkLst>
        </pc:picChg>
        <pc:picChg chg="add del">
          <ac:chgData name="Esther Frizell-Armitage" userId="a30c84d4-a5a6-481e-b130-90fde3fe6f26" providerId="ADAL" clId="{08BF3EDD-D336-41BB-AB79-DDBEE870643C}" dt="2023-07-06T14:04:38.766" v="3391" actId="26606"/>
          <ac:picMkLst>
            <pc:docMk/>
            <pc:sldMk cId="2810685032" sldId="262"/>
            <ac:picMk id="74" creationId="{5516C1EB-8D62-4BF0-92B5-02E6AE43B1F3}"/>
          </ac:picMkLst>
        </pc:picChg>
      </pc:sldChg>
      <pc:sldChg chg="addSp delSp modSp new mod ord">
        <pc:chgData name="Esther Frizell-Armitage" userId="a30c84d4-a5a6-481e-b130-90fde3fe6f26" providerId="ADAL" clId="{08BF3EDD-D336-41BB-AB79-DDBEE870643C}" dt="2023-07-11T08:16:50.444" v="4095"/>
        <pc:sldMkLst>
          <pc:docMk/>
          <pc:sldMk cId="673766815" sldId="263"/>
        </pc:sldMkLst>
        <pc:spChg chg="del">
          <ac:chgData name="Esther Frizell-Armitage" userId="a30c84d4-a5a6-481e-b130-90fde3fe6f26" providerId="ADAL" clId="{08BF3EDD-D336-41BB-AB79-DDBEE870643C}" dt="2023-07-06T14:09:30.725" v="3697" actId="478"/>
          <ac:spMkLst>
            <pc:docMk/>
            <pc:sldMk cId="673766815" sldId="263"/>
            <ac:spMk id="2" creationId="{1416A60A-1426-0E7D-7A19-5A3594B92535}"/>
          </ac:spMkLst>
        </pc:spChg>
        <pc:spChg chg="del">
          <ac:chgData name="Esther Frizell-Armitage" userId="a30c84d4-a5a6-481e-b130-90fde3fe6f26" providerId="ADAL" clId="{08BF3EDD-D336-41BB-AB79-DDBEE870643C}" dt="2023-07-06T14:09:31.636" v="3698" actId="478"/>
          <ac:spMkLst>
            <pc:docMk/>
            <pc:sldMk cId="673766815" sldId="263"/>
            <ac:spMk id="3" creationId="{7F1DD318-D456-CCC1-B796-543F5BF27ADE}"/>
          </ac:spMkLst>
        </pc:spChg>
        <pc:spChg chg="add mod">
          <ac:chgData name="Esther Frizell-Armitage" userId="a30c84d4-a5a6-481e-b130-90fde3fe6f26" providerId="ADAL" clId="{08BF3EDD-D336-41BB-AB79-DDBEE870643C}" dt="2023-07-06T14:17:44.997" v="3836" actId="113"/>
          <ac:spMkLst>
            <pc:docMk/>
            <pc:sldMk cId="673766815" sldId="263"/>
            <ac:spMk id="5" creationId="{CAC7A55D-C493-AFA6-06DF-EFAB05555149}"/>
          </ac:spMkLst>
        </pc:spChg>
        <pc:picChg chg="add mod">
          <ac:chgData name="Esther Frizell-Armitage" userId="a30c84d4-a5a6-481e-b130-90fde3fe6f26" providerId="ADAL" clId="{08BF3EDD-D336-41BB-AB79-DDBEE870643C}" dt="2023-07-06T14:10:30.195" v="3713" actId="29295"/>
          <ac:picMkLst>
            <pc:docMk/>
            <pc:sldMk cId="673766815" sldId="263"/>
            <ac:picMk id="4" creationId="{70B9E6B3-5255-2CF2-FF67-F7D132C3A5D9}"/>
          </ac:picMkLst>
        </pc:picChg>
        <pc:picChg chg="add mod">
          <ac:chgData name="Esther Frizell-Armitage" userId="a30c84d4-a5a6-481e-b130-90fde3fe6f26" providerId="ADAL" clId="{08BF3EDD-D336-41BB-AB79-DDBEE870643C}" dt="2023-07-06T14:17:57.281" v="3838" actId="1076"/>
          <ac:picMkLst>
            <pc:docMk/>
            <pc:sldMk cId="673766815" sldId="263"/>
            <ac:picMk id="6" creationId="{D591EDA3-8853-9978-10AA-BF0AC2CBA114}"/>
          </ac:picMkLst>
        </pc:picChg>
      </pc:sldChg>
      <pc:sldChg chg="addSp delSp modSp new mod ord">
        <pc:chgData name="Esther Frizell-Armitage" userId="a30c84d4-a5a6-481e-b130-90fde3fe6f26" providerId="ADAL" clId="{08BF3EDD-D336-41BB-AB79-DDBEE870643C}" dt="2023-07-11T08:09:42.921" v="4087"/>
        <pc:sldMkLst>
          <pc:docMk/>
          <pc:sldMk cId="385252518" sldId="264"/>
        </pc:sldMkLst>
        <pc:spChg chg="del">
          <ac:chgData name="Esther Frizell-Armitage" userId="a30c84d4-a5a6-481e-b130-90fde3fe6f26" providerId="ADAL" clId="{08BF3EDD-D336-41BB-AB79-DDBEE870643C}" dt="2023-07-11T08:06:08.562" v="4071" actId="478"/>
          <ac:spMkLst>
            <pc:docMk/>
            <pc:sldMk cId="385252518" sldId="264"/>
            <ac:spMk id="2" creationId="{5EF2853C-8EA5-235B-ED7D-187361F9BCF4}"/>
          </ac:spMkLst>
        </pc:spChg>
        <pc:spChg chg="del">
          <ac:chgData name="Esther Frizell-Armitage" userId="a30c84d4-a5a6-481e-b130-90fde3fe6f26" providerId="ADAL" clId="{08BF3EDD-D336-41BB-AB79-DDBEE870643C}" dt="2023-07-11T08:06:09.906" v="4072" actId="478"/>
          <ac:spMkLst>
            <pc:docMk/>
            <pc:sldMk cId="385252518" sldId="264"/>
            <ac:spMk id="3" creationId="{3040AA6A-B04B-EA2B-9E76-14110A423FAF}"/>
          </ac:spMkLst>
        </pc:spChg>
        <pc:picChg chg="add mod">
          <ac:chgData name="Esther Frizell-Armitage" userId="a30c84d4-a5a6-481e-b130-90fde3fe6f26" providerId="ADAL" clId="{08BF3EDD-D336-41BB-AB79-DDBEE870643C}" dt="2023-07-11T08:06:55.035" v="4076" actId="14100"/>
          <ac:picMkLst>
            <pc:docMk/>
            <pc:sldMk cId="385252518" sldId="264"/>
            <ac:picMk id="5" creationId="{529427AD-523B-562F-22A3-6D2D41CEE193}"/>
          </ac:picMkLst>
        </pc:picChg>
      </pc:sldChg>
      <pc:sldChg chg="addSp delSp modSp new mod ord">
        <pc:chgData name="Esther Frizell-Armitage" userId="a30c84d4-a5a6-481e-b130-90fde3fe6f26" providerId="ADAL" clId="{08BF3EDD-D336-41BB-AB79-DDBEE870643C}" dt="2023-07-11T08:09:44.437" v="4089"/>
        <pc:sldMkLst>
          <pc:docMk/>
          <pc:sldMk cId="3803566452" sldId="265"/>
        </pc:sldMkLst>
        <pc:spChg chg="del">
          <ac:chgData name="Esther Frizell-Armitage" userId="a30c84d4-a5a6-481e-b130-90fde3fe6f26" providerId="ADAL" clId="{08BF3EDD-D336-41BB-AB79-DDBEE870643C}" dt="2023-07-11T08:07:10.856" v="4078" actId="478"/>
          <ac:spMkLst>
            <pc:docMk/>
            <pc:sldMk cId="3803566452" sldId="265"/>
            <ac:spMk id="2" creationId="{24C57E63-1809-AD20-F13C-5EED4B0621A9}"/>
          </ac:spMkLst>
        </pc:spChg>
        <pc:spChg chg="del">
          <ac:chgData name="Esther Frizell-Armitage" userId="a30c84d4-a5a6-481e-b130-90fde3fe6f26" providerId="ADAL" clId="{08BF3EDD-D336-41BB-AB79-DDBEE870643C}" dt="2023-07-11T08:07:11.742" v="4079" actId="478"/>
          <ac:spMkLst>
            <pc:docMk/>
            <pc:sldMk cId="3803566452" sldId="265"/>
            <ac:spMk id="3" creationId="{AA3804C7-703F-BECA-0EC8-C88737B992BB}"/>
          </ac:spMkLst>
        </pc:spChg>
        <pc:picChg chg="add mod">
          <ac:chgData name="Esther Frizell-Armitage" userId="a30c84d4-a5a6-481e-b130-90fde3fe6f26" providerId="ADAL" clId="{08BF3EDD-D336-41BB-AB79-DDBEE870643C}" dt="2023-07-11T08:07:25.530" v="4085" actId="1076"/>
          <ac:picMkLst>
            <pc:docMk/>
            <pc:sldMk cId="3803566452" sldId="265"/>
            <ac:picMk id="1026" creationId="{F8E36044-4DD7-CF5F-2096-28CAB138FFF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FE0750-1A30-4912-AEC0-BEC281C4A860}" type="datetimeFigureOut">
              <a:rPr lang="en-US" smtClean="0"/>
              <a:t>11-Jul-23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4BAB22-F1C4-4D77-96FE-B14F4D39AA4B}" type="slidenum">
              <a:rPr lang="en-US" smtClean="0"/>
              <a:t>‹#›</a:t>
            </a:fld>
            <a:endParaRPr lang="en-US"/>
          </a:p>
        </p:txBody>
      </p:sp>
    </p:spTree>
    <p:extLst>
      <p:ext uri="{BB962C8B-B14F-4D97-AF65-F5344CB8AC3E}">
        <p14:creationId xmlns:p14="http://schemas.microsoft.com/office/powerpoint/2010/main" val="134982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I’m Esther. I am the Team Wilder Community Ecologist and work as part of Team Wilder. Team Wilder is the </a:t>
            </a:r>
            <a:r>
              <a:rPr lang="en-US" b="0" i="0" dirty="0">
                <a:solidFill>
                  <a:srgbClr val="000000"/>
                </a:solidFill>
                <a:effectLst/>
                <a:latin typeface="Rubik"/>
              </a:rPr>
              <a:t>movement of people who notice and celebrate nature in their day-to-day lives, where communities and </a:t>
            </a:r>
            <a:r>
              <a:rPr lang="en-US" b="0" i="0" dirty="0" err="1">
                <a:solidFill>
                  <a:srgbClr val="000000"/>
                </a:solidFill>
                <a:effectLst/>
                <a:latin typeface="Rubik"/>
              </a:rPr>
              <a:t>inviduals</a:t>
            </a:r>
            <a:r>
              <a:rPr lang="en-US" b="0" i="0" dirty="0">
                <a:solidFill>
                  <a:srgbClr val="000000"/>
                </a:solidFill>
                <a:effectLst/>
                <a:latin typeface="Rubik"/>
              </a:rPr>
              <a:t> can get involved in tackling biodiversity loss. </a:t>
            </a:r>
          </a:p>
          <a:p>
            <a:endParaRPr lang="en-US" b="0" i="0" dirty="0">
              <a:solidFill>
                <a:srgbClr val="000000"/>
              </a:solidFill>
              <a:effectLst/>
              <a:latin typeface="Rubik"/>
            </a:endParaRPr>
          </a:p>
          <a:p>
            <a:r>
              <a:rPr lang="en-US" b="0" i="0" dirty="0">
                <a:solidFill>
                  <a:srgbClr val="000000"/>
                </a:solidFill>
                <a:effectLst/>
                <a:latin typeface="Rubik"/>
              </a:rPr>
              <a:t>I run the Team Wilder Ecological Advisory Service where I advise individuals and communities on the creation and enhancement of habitats with their community, land or garden. It’s a free service that covers the Avon area. </a:t>
            </a:r>
          </a:p>
          <a:p>
            <a:endParaRPr lang="en-US" b="0" i="0" dirty="0">
              <a:solidFill>
                <a:srgbClr val="000000"/>
              </a:solidFill>
              <a:effectLst/>
              <a:latin typeface="Rubik"/>
            </a:endParaRPr>
          </a:p>
          <a:p>
            <a:r>
              <a:rPr lang="en-US" b="0" i="0" dirty="0">
                <a:solidFill>
                  <a:srgbClr val="000000"/>
                </a:solidFill>
                <a:effectLst/>
                <a:latin typeface="Rubik"/>
              </a:rPr>
              <a:t>I’m going to run through community urban nature reserves and wildlife corridors today and show you how Team Wilder can support you in the process of creating a community urban nature reserve. </a:t>
            </a:r>
          </a:p>
          <a:p>
            <a:endParaRPr lang="en-US" b="0" i="0" dirty="0">
              <a:solidFill>
                <a:srgbClr val="000000"/>
              </a:solidFill>
              <a:effectLst/>
              <a:latin typeface="Rubik"/>
            </a:endParaRPr>
          </a:p>
          <a:p>
            <a:endParaRPr lang="en-US" dirty="0"/>
          </a:p>
        </p:txBody>
      </p:sp>
      <p:sp>
        <p:nvSpPr>
          <p:cNvPr id="4" name="Slide Number Placeholder 3"/>
          <p:cNvSpPr>
            <a:spLocks noGrp="1"/>
          </p:cNvSpPr>
          <p:nvPr>
            <p:ph type="sldNum" sz="quarter" idx="5"/>
          </p:nvPr>
        </p:nvSpPr>
        <p:spPr/>
        <p:txBody>
          <a:bodyPr/>
          <a:lstStyle/>
          <a:p>
            <a:fld id="{584BAB22-F1C4-4D77-96FE-B14F4D39AA4B}" type="slidenum">
              <a:rPr lang="en-US" smtClean="0"/>
              <a:t>1</a:t>
            </a:fld>
            <a:endParaRPr lang="en-US"/>
          </a:p>
        </p:txBody>
      </p:sp>
    </p:spTree>
    <p:extLst>
      <p:ext uri="{BB962C8B-B14F-4D97-AF65-F5344CB8AC3E}">
        <p14:creationId xmlns:p14="http://schemas.microsoft.com/office/powerpoint/2010/main" val="1047484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kern="1200" dirty="0">
                <a:solidFill>
                  <a:srgbClr val="000000"/>
                </a:solidFill>
                <a:effectLst/>
                <a:latin typeface="Calibri" panose="020F0502020204030204" pitchFamily="34" charset="0"/>
                <a:ea typeface="Calibri" panose="020F0502020204030204" pitchFamily="34" charset="0"/>
              </a:rPr>
              <a:t>Within an urban area, there is often fragmentation (the splitting of habitats into smaller areas)…</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Calibri" panose="020F0502020204030204" pitchFamily="34" charset="0"/>
              </a:rPr>
              <a:t>This leads to issues such as fewer species within each fragment:</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Calibri" panose="020F0502020204030204" pitchFamily="34" charset="0"/>
                <a:ea typeface="Calibri" panose="020F0502020204030204" pitchFamily="34" charset="0"/>
              </a:rPr>
              <a:t>lack of access to food/water </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Calibri" panose="020F0502020204030204" pitchFamily="34" charset="0"/>
                <a:ea typeface="Calibri" panose="020F0502020204030204" pitchFamily="34" charset="0"/>
              </a:rPr>
              <a:t>lack of mates </a:t>
            </a:r>
            <a:r>
              <a:rPr lang="en-US" sz="1200" kern="1200" dirty="0" err="1">
                <a:solidFill>
                  <a:srgbClr val="000000"/>
                </a:solidFill>
                <a:effectLst/>
                <a:latin typeface="Calibri" panose="020F0502020204030204" pitchFamily="34" charset="0"/>
                <a:ea typeface="Calibri" panose="020F0502020204030204" pitchFamily="34" charset="0"/>
              </a:rPr>
              <a:t>mates</a:t>
            </a:r>
            <a:r>
              <a:rPr lang="en-US" sz="1200" kern="1200" dirty="0">
                <a:solidFill>
                  <a:srgbClr val="000000"/>
                </a:solidFill>
                <a:effectLst/>
                <a:latin typeface="Calibri" panose="020F0502020204030204" pitchFamily="34" charset="0"/>
                <a:ea typeface="Calibri" panose="020F0502020204030204" pitchFamily="34" charset="0"/>
              </a:rPr>
              <a:t> …leading to inbreeding and lower genetic diversity</a:t>
            </a:r>
            <a:endParaRPr lang="en-US" sz="12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kern="1200" dirty="0">
                <a:solidFill>
                  <a:srgbClr val="000000"/>
                </a:solidFill>
                <a:effectLst/>
                <a:latin typeface="Calibri" panose="020F0502020204030204" pitchFamily="34" charset="0"/>
                <a:ea typeface="Calibri" panose="020F0502020204030204" pitchFamily="34" charset="0"/>
              </a:rPr>
              <a:t> lack of opportunity to disperse when needed e.g. in extreme weather events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kern="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If we connect up these areas then they will no longer be isolated and </a:t>
            </a:r>
            <a:r>
              <a:rPr lang="en-US" sz="1200" kern="1200" dirty="0">
                <a:solidFill>
                  <a:srgbClr val="000000"/>
                </a:solidFill>
                <a:effectLst/>
                <a:latin typeface="Calibri" panose="020F0502020204030204" pitchFamily="34" charset="0"/>
                <a:ea typeface="Calibri" panose="020F0502020204030204" pitchFamily="34" charset="0"/>
              </a:rPr>
              <a:t>can function more like a larger habitat area; more resources are available across this larger area, and so more wildlife can be supported. This is where community nature reserves are so important!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84BAB22-F1C4-4D77-96FE-B14F4D39AA4B}" type="slidenum">
              <a:rPr lang="en-US" smtClean="0"/>
              <a:t>2</a:t>
            </a:fld>
            <a:endParaRPr lang="en-US"/>
          </a:p>
        </p:txBody>
      </p:sp>
    </p:spTree>
    <p:extLst>
      <p:ext uri="{BB962C8B-B14F-4D97-AF65-F5344CB8AC3E}">
        <p14:creationId xmlns:p14="http://schemas.microsoft.com/office/powerpoint/2010/main" val="397895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Community nature reserves are created when you take an area of land with dense housing, semi-green spaces and wilder spaces and get the community involved in enhancing these species for wildlife and join up these green space. The whole community can get involved and all small actions make a huge difference.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84BAB22-F1C4-4D77-96FE-B14F4D39AA4B}" type="slidenum">
              <a:rPr lang="en-US" smtClean="0"/>
              <a:t>3</a:t>
            </a:fld>
            <a:endParaRPr lang="en-US"/>
          </a:p>
        </p:txBody>
      </p:sp>
    </p:spTree>
    <p:extLst>
      <p:ext uri="{BB962C8B-B14F-4D97-AF65-F5344CB8AC3E}">
        <p14:creationId xmlns:p14="http://schemas.microsoft.com/office/powerpoint/2010/main" val="1174126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Actions can be taken anywhere – to act as corridors and stepping stones </a:t>
            </a:r>
          </a:p>
          <a:p>
            <a:endParaRPr lang="en-US" dirty="0"/>
          </a:p>
          <a:p>
            <a:r>
              <a:rPr lang="en-US" dirty="0"/>
              <a:t>Front and back gardens – e.g. flower pots, hedgerows along garden boundaries, log piles, ponds and mini ponds, mini meadows</a:t>
            </a:r>
          </a:p>
          <a:p>
            <a:endParaRPr lang="en-US" dirty="0"/>
          </a:p>
          <a:p>
            <a:r>
              <a:rPr lang="en-US" dirty="0"/>
              <a:t>Allotments – wildlife friendly food growing </a:t>
            </a:r>
          </a:p>
          <a:p>
            <a:endParaRPr lang="en-US" dirty="0"/>
          </a:p>
          <a:p>
            <a:r>
              <a:rPr lang="en-US" dirty="0"/>
              <a:t>Open/public spaces – such as managing green spaces for the council, ensuring that they are managed for wildlife and people </a:t>
            </a:r>
          </a:p>
          <a:p>
            <a:endParaRPr lang="en-US" b="1" dirty="0"/>
          </a:p>
          <a:p>
            <a:r>
              <a:rPr lang="en-US" b="1" dirty="0"/>
              <a:t>Share wildlife sightings and engage others around you to do the same! </a:t>
            </a:r>
          </a:p>
        </p:txBody>
      </p:sp>
      <p:sp>
        <p:nvSpPr>
          <p:cNvPr id="4" name="Slide Number Placeholder 3"/>
          <p:cNvSpPr>
            <a:spLocks noGrp="1"/>
          </p:cNvSpPr>
          <p:nvPr>
            <p:ph type="sldNum" sz="quarter" idx="5"/>
          </p:nvPr>
        </p:nvSpPr>
        <p:spPr/>
        <p:txBody>
          <a:bodyPr/>
          <a:lstStyle/>
          <a:p>
            <a:fld id="{584BAB22-F1C4-4D77-96FE-B14F4D39AA4B}" type="slidenum">
              <a:rPr lang="en-US" smtClean="0"/>
              <a:t>4</a:t>
            </a:fld>
            <a:endParaRPr lang="en-US"/>
          </a:p>
        </p:txBody>
      </p:sp>
    </p:spTree>
    <p:extLst>
      <p:ext uri="{BB962C8B-B14F-4D97-AF65-F5344CB8AC3E}">
        <p14:creationId xmlns:p14="http://schemas.microsoft.com/office/powerpoint/2010/main" val="813890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number of urban nature reserves have been created around Bristol. There are quite a few examples on the Team Wilder Website. </a:t>
            </a:r>
          </a:p>
          <a:p>
            <a:endParaRPr lang="en-US" dirty="0"/>
          </a:p>
          <a:p>
            <a:endParaRPr lang="en-US" dirty="0"/>
          </a:p>
        </p:txBody>
      </p:sp>
      <p:sp>
        <p:nvSpPr>
          <p:cNvPr id="4" name="Slide Number Placeholder 3"/>
          <p:cNvSpPr>
            <a:spLocks noGrp="1"/>
          </p:cNvSpPr>
          <p:nvPr>
            <p:ph type="sldNum" sz="quarter" idx="5"/>
          </p:nvPr>
        </p:nvSpPr>
        <p:spPr/>
        <p:txBody>
          <a:bodyPr/>
          <a:lstStyle/>
          <a:p>
            <a:fld id="{584BAB22-F1C4-4D77-96FE-B14F4D39AA4B}" type="slidenum">
              <a:rPr lang="en-US" smtClean="0"/>
              <a:t>5</a:t>
            </a:fld>
            <a:endParaRPr lang="en-US"/>
          </a:p>
        </p:txBody>
      </p:sp>
    </p:spTree>
    <p:extLst>
      <p:ext uri="{BB962C8B-B14F-4D97-AF65-F5344CB8AC3E}">
        <p14:creationId xmlns:p14="http://schemas.microsoft.com/office/powerpoint/2010/main" val="790155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visited Zone A in </a:t>
            </a:r>
            <a:r>
              <a:rPr lang="en-US" dirty="0" err="1"/>
              <a:t>Totterdown</a:t>
            </a:r>
            <a:r>
              <a:rPr lang="en-US" dirty="0"/>
              <a:t> a few months ago to help advise on the habitat creation and enhancement on site. The site has enormous potential and can really help to act as an extra stepping stone in the network. It can help to link gardens and other community spaces such as that just down the hill from Zone A on Park Street. </a:t>
            </a:r>
          </a:p>
          <a:p>
            <a:endParaRPr lang="en-US" dirty="0"/>
          </a:p>
          <a:p>
            <a:r>
              <a:rPr lang="en-US" dirty="0"/>
              <a:t>Arnos Vale is also to the east and Victoria Park is to the west, so the enhancement of the gardens and spaces between these larger urban green spaces would act as an amazing corridor and improve connectivity. </a:t>
            </a:r>
          </a:p>
          <a:p>
            <a:endParaRPr lang="en-US" dirty="0"/>
          </a:p>
          <a:p>
            <a:endParaRPr lang="en-US" dirty="0"/>
          </a:p>
        </p:txBody>
      </p:sp>
      <p:sp>
        <p:nvSpPr>
          <p:cNvPr id="4" name="Slide Number Placeholder 3"/>
          <p:cNvSpPr>
            <a:spLocks noGrp="1"/>
          </p:cNvSpPr>
          <p:nvPr>
            <p:ph type="sldNum" sz="quarter" idx="5"/>
          </p:nvPr>
        </p:nvSpPr>
        <p:spPr/>
        <p:txBody>
          <a:bodyPr/>
          <a:lstStyle/>
          <a:p>
            <a:fld id="{584BAB22-F1C4-4D77-96FE-B14F4D39AA4B}" type="slidenum">
              <a:rPr lang="en-US" smtClean="0"/>
              <a:t>6</a:t>
            </a:fld>
            <a:endParaRPr lang="en-US"/>
          </a:p>
        </p:txBody>
      </p:sp>
    </p:spTree>
    <p:extLst>
      <p:ext uri="{BB962C8B-B14F-4D97-AF65-F5344CB8AC3E}">
        <p14:creationId xmlns:p14="http://schemas.microsoft.com/office/powerpoint/2010/main" val="440084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wilder website have lots of resources to help you – it has ways to set up a community nature reserve, examples and case studies and advice on how to make habitat features in your garden or community. </a:t>
            </a:r>
          </a:p>
          <a:p>
            <a:endParaRPr lang="en-US" dirty="0"/>
          </a:p>
          <a:p>
            <a:r>
              <a:rPr lang="en-US" dirty="0"/>
              <a:t>There is also a local community group map on there where communities can map what they have done so that it is visible for others in the area to see. This can highlight corridors in the landscape. </a:t>
            </a:r>
          </a:p>
          <a:p>
            <a:endParaRPr lang="en-US" dirty="0"/>
          </a:p>
          <a:p>
            <a:r>
              <a:rPr lang="en-US" dirty="0"/>
              <a:t>The Team Wilder Ecological Advisory Service is also available – as I said I advise communities and individuals on ways to improve their community land or garden. I will also be providing workshops and these can be dependent upon the demand of the community. E.g. I am planning to deliver a pond creation workshop to </a:t>
            </a:r>
            <a:r>
              <a:rPr lang="en-US" dirty="0" err="1"/>
              <a:t>emersons</a:t>
            </a:r>
            <a:r>
              <a:rPr lang="en-US" dirty="0"/>
              <a:t> green as there are currently only a few people that are creating ponds in that area so need some support. </a:t>
            </a:r>
          </a:p>
        </p:txBody>
      </p:sp>
      <p:sp>
        <p:nvSpPr>
          <p:cNvPr id="4" name="Slide Number Placeholder 3"/>
          <p:cNvSpPr>
            <a:spLocks noGrp="1"/>
          </p:cNvSpPr>
          <p:nvPr>
            <p:ph type="sldNum" sz="quarter" idx="5"/>
          </p:nvPr>
        </p:nvSpPr>
        <p:spPr/>
        <p:txBody>
          <a:bodyPr/>
          <a:lstStyle/>
          <a:p>
            <a:fld id="{584BAB22-F1C4-4D77-96FE-B14F4D39AA4B}" type="slidenum">
              <a:rPr lang="en-US" smtClean="0"/>
              <a:t>7</a:t>
            </a:fld>
            <a:endParaRPr lang="en-US"/>
          </a:p>
        </p:txBody>
      </p:sp>
    </p:spTree>
    <p:extLst>
      <p:ext uri="{BB962C8B-B14F-4D97-AF65-F5344CB8AC3E}">
        <p14:creationId xmlns:p14="http://schemas.microsoft.com/office/powerpoint/2010/main" val="29320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7ED08-6A83-FE85-7D4F-6598CBB4E3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8E322E-B779-8733-3E4B-8B8D586CA3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CAB8DB-60B7-C0DC-5DC3-B8A51A061F63}"/>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5" name="Footer Placeholder 4">
            <a:extLst>
              <a:ext uri="{FF2B5EF4-FFF2-40B4-BE49-F238E27FC236}">
                <a16:creationId xmlns:a16="http://schemas.microsoft.com/office/drawing/2014/main" id="{E807873E-B0B9-6138-870D-232ED26DC6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79C06-C8EB-D3F5-5F19-A776BAE7D8CC}"/>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18157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67FED-E274-6CA0-DB92-EC1D3C4150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D5C8CC-661B-E926-8774-726D15F590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68E26-360F-BB48-4E45-613D5D2F09DA}"/>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5" name="Footer Placeholder 4">
            <a:extLst>
              <a:ext uri="{FF2B5EF4-FFF2-40B4-BE49-F238E27FC236}">
                <a16:creationId xmlns:a16="http://schemas.microsoft.com/office/drawing/2014/main" id="{D7A75D16-481B-0C6D-B8FC-9079650076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47BD08-37AA-DE24-2AA0-9B7478A23CB3}"/>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765540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0AC6D7-A601-6E27-6DCC-F16EA0E611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A80AD3-73EF-A9DF-5B7F-B7798AABA1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B02184-F2BE-6D34-E369-DD521C947C9C}"/>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5" name="Footer Placeholder 4">
            <a:extLst>
              <a:ext uri="{FF2B5EF4-FFF2-40B4-BE49-F238E27FC236}">
                <a16:creationId xmlns:a16="http://schemas.microsoft.com/office/drawing/2014/main" id="{8549577D-E1F6-87D2-328E-7CE16BF25A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E1F33-453D-B919-D203-2C34CB3FA8BF}"/>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582936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03EC-2506-7AFB-1F07-8D9E05C32F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951D71-335E-A363-1487-17F22C94B5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E24865-A79D-6D7F-8513-D17A1C787992}"/>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5" name="Footer Placeholder 4">
            <a:extLst>
              <a:ext uri="{FF2B5EF4-FFF2-40B4-BE49-F238E27FC236}">
                <a16:creationId xmlns:a16="http://schemas.microsoft.com/office/drawing/2014/main" id="{D1751633-6315-76C9-AE9A-8A142ABBA4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58BF5C-FEB5-8320-112F-D4FDFA128F6C}"/>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261404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1AAD-3073-0BBD-2644-2AFBBE6D7A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B5BEF9-FCD7-87F1-4E77-E199D28EB6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933FC4-D79B-3A91-480B-FB2034246978}"/>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5" name="Footer Placeholder 4">
            <a:extLst>
              <a:ext uri="{FF2B5EF4-FFF2-40B4-BE49-F238E27FC236}">
                <a16:creationId xmlns:a16="http://schemas.microsoft.com/office/drawing/2014/main" id="{E34A4AF7-8A46-B1DA-34AB-74ADFFFFE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26423C-679B-C84C-D544-35E3B770409C}"/>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455677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0AA2-66E7-AFF8-6919-EFBF3CE383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D830AA-3113-51E1-1520-7FE6A9C0B6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028801-6C65-5F7D-D481-5C2D9E5DAA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71446B-540F-B1A3-D97D-6B9AB5A7A0B1}"/>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6" name="Footer Placeholder 5">
            <a:extLst>
              <a:ext uri="{FF2B5EF4-FFF2-40B4-BE49-F238E27FC236}">
                <a16:creationId xmlns:a16="http://schemas.microsoft.com/office/drawing/2014/main" id="{AF19DF25-9BE4-D466-987B-6FD78D9AE0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8CD8EB-F89B-10F7-5BEA-B5A4FDFC1618}"/>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150945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98958-5733-900D-551D-AC0879965C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A4652B-5C3B-00F4-89F5-47580F7547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12CB36-61B2-3A94-1094-78B253E21F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032861-BBF3-4989-0C5C-5CAEAB5A50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BACBF9-7318-321B-7E4D-4F83203727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D98F89-33EE-5623-EC25-806D5A1F17A7}"/>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8" name="Footer Placeholder 7">
            <a:extLst>
              <a:ext uri="{FF2B5EF4-FFF2-40B4-BE49-F238E27FC236}">
                <a16:creationId xmlns:a16="http://schemas.microsoft.com/office/drawing/2014/main" id="{DC1D3456-55F6-8C47-8A92-FC35F25E71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E39B41-7C65-56E4-BC3B-B68E6BCC8B71}"/>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139056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2F892-D535-217F-112A-6D38B66104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4708B7-6A84-0BC5-BC21-91299389DB32}"/>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4" name="Footer Placeholder 3">
            <a:extLst>
              <a:ext uri="{FF2B5EF4-FFF2-40B4-BE49-F238E27FC236}">
                <a16:creationId xmlns:a16="http://schemas.microsoft.com/office/drawing/2014/main" id="{F19DA8AF-D93B-2F02-874E-FF7B7DAA48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F7149A-0186-ECBA-2E43-7D58CB758493}"/>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113517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BFDA2B-9A5B-20DF-AED8-E70AB41403B7}"/>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3" name="Footer Placeholder 2">
            <a:extLst>
              <a:ext uri="{FF2B5EF4-FFF2-40B4-BE49-F238E27FC236}">
                <a16:creationId xmlns:a16="http://schemas.microsoft.com/office/drawing/2014/main" id="{E42BF67A-4622-0E3A-9EB4-6D8C6E9F44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5F2FB-8999-6A98-716D-6040789A0B58}"/>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1949065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2165F-C6C5-D5A0-3FF4-0D724133B9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7C574D-7397-6E4E-E379-F4B83ABBB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A0C1F4-A5BC-3E36-E060-FEDD0C4376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547AB2-AF41-F1B9-BD13-AEAC4DC31F3A}"/>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6" name="Footer Placeholder 5">
            <a:extLst>
              <a:ext uri="{FF2B5EF4-FFF2-40B4-BE49-F238E27FC236}">
                <a16:creationId xmlns:a16="http://schemas.microsoft.com/office/drawing/2014/main" id="{9B36B7C8-48D2-82B5-D23B-DBB76183F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A4DE18-B0CA-E719-48E2-41611852801D}"/>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247963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9DAB8-E694-32A5-F769-A0ECA1947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9EE2CA-BE1E-39CE-5560-D454C31F3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9D7B31-3CD6-52DD-25DB-499C9C9DBE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F12D2A-F3CD-9638-B16F-5AFC907BB9A8}"/>
              </a:ext>
            </a:extLst>
          </p:cNvPr>
          <p:cNvSpPr>
            <a:spLocks noGrp="1"/>
          </p:cNvSpPr>
          <p:nvPr>
            <p:ph type="dt" sz="half" idx="10"/>
          </p:nvPr>
        </p:nvSpPr>
        <p:spPr/>
        <p:txBody>
          <a:bodyPr/>
          <a:lstStyle/>
          <a:p>
            <a:fld id="{2B5CECB7-A333-436C-ABAB-BE5F3AFA3BA3}" type="datetimeFigureOut">
              <a:rPr lang="en-US" smtClean="0"/>
              <a:t>11-Jul-23</a:t>
            </a:fld>
            <a:endParaRPr lang="en-US"/>
          </a:p>
        </p:txBody>
      </p:sp>
      <p:sp>
        <p:nvSpPr>
          <p:cNvPr id="6" name="Footer Placeholder 5">
            <a:extLst>
              <a:ext uri="{FF2B5EF4-FFF2-40B4-BE49-F238E27FC236}">
                <a16:creationId xmlns:a16="http://schemas.microsoft.com/office/drawing/2014/main" id="{F53AF24F-4757-3B0B-9532-2811028FCB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9B1E1D-BAFD-DC1F-AB56-F94A8783FF84}"/>
              </a:ext>
            </a:extLst>
          </p:cNvPr>
          <p:cNvSpPr>
            <a:spLocks noGrp="1"/>
          </p:cNvSpPr>
          <p:nvPr>
            <p:ph type="sldNum" sz="quarter" idx="12"/>
          </p:nvPr>
        </p:nvSpPr>
        <p:spPr/>
        <p:txBody>
          <a:bodyPr/>
          <a:lstStyle/>
          <a:p>
            <a:fld id="{7FD572C1-1CF6-4446-B9DF-6B281D8D2035}" type="slidenum">
              <a:rPr lang="en-US" smtClean="0"/>
              <a:t>‹#›</a:t>
            </a:fld>
            <a:endParaRPr lang="en-US"/>
          </a:p>
        </p:txBody>
      </p:sp>
    </p:spTree>
    <p:extLst>
      <p:ext uri="{BB962C8B-B14F-4D97-AF65-F5344CB8AC3E}">
        <p14:creationId xmlns:p14="http://schemas.microsoft.com/office/powerpoint/2010/main" val="359155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BC095C-022E-2EC6-8A98-86A63A124F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9D062E-39E5-DA3E-F9CD-A4ADA7AC0A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4BCC8D-C9C9-EC2D-BDD6-B68BB9FCF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CECB7-A333-436C-ABAB-BE5F3AFA3BA3}" type="datetimeFigureOut">
              <a:rPr lang="en-US" smtClean="0"/>
              <a:t>11-Jul-23</a:t>
            </a:fld>
            <a:endParaRPr lang="en-US"/>
          </a:p>
        </p:txBody>
      </p:sp>
      <p:sp>
        <p:nvSpPr>
          <p:cNvPr id="5" name="Footer Placeholder 4">
            <a:extLst>
              <a:ext uri="{FF2B5EF4-FFF2-40B4-BE49-F238E27FC236}">
                <a16:creationId xmlns:a16="http://schemas.microsoft.com/office/drawing/2014/main" id="{E9C037B0-D943-C5FB-3526-79FF0704AF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8F0B5F-40AD-89B2-E4A1-26762E40E4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D572C1-1CF6-4446-B9DF-6B281D8D2035}" type="slidenum">
              <a:rPr lang="en-US" smtClean="0"/>
              <a:t>‹#›</a:t>
            </a:fld>
            <a:endParaRPr lang="en-US"/>
          </a:p>
        </p:txBody>
      </p:sp>
    </p:spTree>
    <p:extLst>
      <p:ext uri="{BB962C8B-B14F-4D97-AF65-F5344CB8AC3E}">
        <p14:creationId xmlns:p14="http://schemas.microsoft.com/office/powerpoint/2010/main" val="3806732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663B85E-C03E-E587-039A-590A5D512271}"/>
              </a:ext>
            </a:extLst>
          </p:cNvPr>
          <p:cNvSpPr txBox="1"/>
          <p:nvPr/>
        </p:nvSpPr>
        <p:spPr>
          <a:xfrm>
            <a:off x="890338" y="640080"/>
            <a:ext cx="3734014" cy="356616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000" dirty="0">
                <a:latin typeface="+mj-lt"/>
                <a:ea typeface="+mj-ea"/>
                <a:cs typeface="+mj-cs"/>
              </a:rPr>
              <a:t>Wildlife corridors and urban nature reserves </a:t>
            </a:r>
          </a:p>
        </p:txBody>
      </p:sp>
      <p:sp>
        <p:nvSpPr>
          <p:cNvPr id="26"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field of flowers">
            <a:extLst>
              <a:ext uri="{FF2B5EF4-FFF2-40B4-BE49-F238E27FC236}">
                <a16:creationId xmlns:a16="http://schemas.microsoft.com/office/drawing/2014/main" id="{93D5DB0C-AF0A-9EAC-D9A1-800860A67525}"/>
              </a:ext>
            </a:extLst>
          </p:cNvPr>
          <p:cNvPicPr>
            <a:picLocks noChangeAspect="1"/>
          </p:cNvPicPr>
          <p:nvPr/>
        </p:nvPicPr>
        <p:blipFill rotWithShape="1">
          <a:blip r:embed="rId3">
            <a:extLst>
              <a:ext uri="{28A0092B-C50C-407E-A947-70E740481C1C}">
                <a14:useLocalDpi xmlns:a14="http://schemas.microsoft.com/office/drawing/2010/main" val="0"/>
              </a:ext>
            </a:extLst>
          </a:blip>
          <a:srcRect l="12386" r="1238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Picture 6" descr="A black and white image of a person's face&#10;&#10;Description automatically generated with medium confidence">
            <a:extLst>
              <a:ext uri="{FF2B5EF4-FFF2-40B4-BE49-F238E27FC236}">
                <a16:creationId xmlns:a16="http://schemas.microsoft.com/office/drawing/2014/main" id="{708429C7-0A30-646E-8D93-2E5540E24B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1651"/>
            <a:ext cx="1413164" cy="628429"/>
          </a:xfrm>
          <a:prstGeom prst="rect">
            <a:avLst/>
          </a:prstGeom>
          <a:noFill/>
          <a:ln>
            <a:noFill/>
          </a:ln>
        </p:spPr>
      </p:pic>
    </p:spTree>
    <p:extLst>
      <p:ext uri="{BB962C8B-B14F-4D97-AF65-F5344CB8AC3E}">
        <p14:creationId xmlns:p14="http://schemas.microsoft.com/office/powerpoint/2010/main" val="3251113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field of flowers">
            <a:extLst>
              <a:ext uri="{FF2B5EF4-FFF2-40B4-BE49-F238E27FC236}">
                <a16:creationId xmlns:a16="http://schemas.microsoft.com/office/drawing/2014/main" id="{70B9E6B3-5255-2CF2-FF67-F7D132C3A5D9}"/>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12005" b="12995"/>
          <a:stretch/>
        </p:blipFill>
        <p:spPr>
          <a:xfrm>
            <a:off x="20" y="0"/>
            <a:ext cx="1219198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a:extLst>
              <a:ext uri="{FF2B5EF4-FFF2-40B4-BE49-F238E27FC236}">
                <a16:creationId xmlns:a16="http://schemas.microsoft.com/office/drawing/2014/main" id="{CAC7A55D-C493-AFA6-06DF-EFAB05555149}"/>
              </a:ext>
            </a:extLst>
          </p:cNvPr>
          <p:cNvSpPr>
            <a:spLocks noGrp="1"/>
          </p:cNvSpPr>
          <p:nvPr>
            <p:ph type="title"/>
          </p:nvPr>
        </p:nvSpPr>
        <p:spPr>
          <a:xfrm>
            <a:off x="1524000" y="1690253"/>
            <a:ext cx="9144000" cy="1612189"/>
          </a:xfrm>
        </p:spPr>
        <p:txBody>
          <a:bodyPr vert="horz" lIns="91440" tIns="45720" rIns="91440" bIns="45720" rtlCol="0" anchor="b">
            <a:normAutofit/>
          </a:bodyPr>
          <a:lstStyle/>
          <a:p>
            <a:pPr algn="ctr"/>
            <a:r>
              <a:rPr lang="en-US" sz="7200" dirty="0"/>
              <a:t>Thank you! </a:t>
            </a:r>
          </a:p>
        </p:txBody>
      </p:sp>
      <p:pic>
        <p:nvPicPr>
          <p:cNvPr id="6" name="Picture 5" descr="A black and white image of a person's face&#10;&#10;Description automatically generated with medium confidence">
            <a:extLst>
              <a:ext uri="{FF2B5EF4-FFF2-40B4-BE49-F238E27FC236}">
                <a16:creationId xmlns:a16="http://schemas.microsoft.com/office/drawing/2014/main" id="{D591EDA3-8853-9978-10AA-BF0AC2CBA1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87004" y="0"/>
            <a:ext cx="1404996" cy="628429"/>
          </a:xfrm>
          <a:prstGeom prst="rect">
            <a:avLst/>
          </a:prstGeom>
          <a:noFill/>
          <a:ln>
            <a:noFill/>
          </a:ln>
        </p:spPr>
      </p:pic>
    </p:spTree>
    <p:extLst>
      <p:ext uri="{BB962C8B-B14F-4D97-AF65-F5344CB8AC3E}">
        <p14:creationId xmlns:p14="http://schemas.microsoft.com/office/powerpoint/2010/main" val="673766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0EBF3A4-EF80-5C04-E356-D76274D8EF67}"/>
              </a:ext>
            </a:extLst>
          </p:cNvPr>
          <p:cNvSpPr txBox="1"/>
          <p:nvPr/>
        </p:nvSpPr>
        <p:spPr>
          <a:xfrm>
            <a:off x="640079" y="325369"/>
            <a:ext cx="4915593" cy="1956841"/>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4600" b="1" dirty="0">
                <a:latin typeface="+mj-lt"/>
                <a:ea typeface="+mj-ea"/>
                <a:cs typeface="+mj-cs"/>
              </a:rPr>
              <a:t>Wildlife corridors and community nature reserves </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4">
            <a:extLst>
              <a:ext uri="{FF2B5EF4-FFF2-40B4-BE49-F238E27FC236}">
                <a16:creationId xmlns:a16="http://schemas.microsoft.com/office/drawing/2014/main" id="{29EBC970-C113-D196-A668-25461CC9C433}"/>
              </a:ext>
            </a:extLst>
          </p:cNvPr>
          <p:cNvSpPr>
            <a:spLocks noGrp="1"/>
          </p:cNvSpPr>
          <p:nvPr>
            <p:ph idx="1"/>
          </p:nvPr>
        </p:nvSpPr>
        <p:spPr>
          <a:xfrm>
            <a:off x="640080" y="2872899"/>
            <a:ext cx="4243589" cy="3320668"/>
          </a:xfrm>
        </p:spPr>
        <p:txBody>
          <a:bodyPr vert="horz" lIns="91440" tIns="45720" rIns="91440" bIns="45720" rtlCol="0">
            <a:normAutofit lnSpcReduction="10000"/>
          </a:bodyPr>
          <a:lstStyle/>
          <a:p>
            <a:r>
              <a:rPr lang="en-US" sz="1900" dirty="0"/>
              <a:t>Within an urban area, there is often fragmentation (small areas of habitats). </a:t>
            </a:r>
          </a:p>
          <a:p>
            <a:r>
              <a:rPr lang="en-US" sz="1900" dirty="0"/>
              <a:t>This leads to issues such as fewer species within each fragment</a:t>
            </a:r>
          </a:p>
          <a:p>
            <a:r>
              <a:rPr lang="en-US" sz="1900" dirty="0"/>
              <a:t>A wildlife corridor connects habitat fragments to act as a larger habitat area. This allows animals to move through the landscape. </a:t>
            </a:r>
          </a:p>
          <a:p>
            <a:r>
              <a:rPr lang="en-US" sz="1900" dirty="0"/>
              <a:t>This is where community nature reserves can be really important….. </a:t>
            </a:r>
          </a:p>
        </p:txBody>
      </p:sp>
      <p:pic>
        <p:nvPicPr>
          <p:cNvPr id="7" name="Picture 2" descr="Lawton Review 'Making Space for Nature' published | ialeUK ...">
            <a:extLst>
              <a:ext uri="{FF2B5EF4-FFF2-40B4-BE49-F238E27FC236}">
                <a16:creationId xmlns:a16="http://schemas.microsoft.com/office/drawing/2014/main" id="{8B0A47BD-4A1F-8B1A-3DBC-FB12511B92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705" b="-1"/>
          <a:stretch/>
        </p:blipFill>
        <p:spPr bwMode="auto">
          <a:xfrm>
            <a:off x="5311702" y="283696"/>
            <a:ext cx="6594229" cy="657430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8" name="Picture 7" descr="A black and white image of a person's face&#10;&#10;Description automatically generated with medium confidence">
            <a:extLst>
              <a:ext uri="{FF2B5EF4-FFF2-40B4-BE49-F238E27FC236}">
                <a16:creationId xmlns:a16="http://schemas.microsoft.com/office/drawing/2014/main" id="{53EB5AC9-903D-B7AD-AB19-9D74F64E78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0"/>
            <a:ext cx="1404996" cy="628429"/>
          </a:xfrm>
          <a:prstGeom prst="rect">
            <a:avLst/>
          </a:prstGeom>
          <a:noFill/>
          <a:ln>
            <a:noFill/>
          </a:ln>
        </p:spPr>
      </p:pic>
      <p:sp>
        <p:nvSpPr>
          <p:cNvPr id="9" name="TextBox 8">
            <a:extLst>
              <a:ext uri="{FF2B5EF4-FFF2-40B4-BE49-F238E27FC236}">
                <a16:creationId xmlns:a16="http://schemas.microsoft.com/office/drawing/2014/main" id="{494567ED-D2A0-8F71-AA7D-244D342FDCB7}"/>
              </a:ext>
            </a:extLst>
          </p:cNvPr>
          <p:cNvSpPr txBox="1"/>
          <p:nvPr/>
        </p:nvSpPr>
        <p:spPr>
          <a:xfrm>
            <a:off x="11149469" y="6567699"/>
            <a:ext cx="1123015" cy="276999"/>
          </a:xfrm>
          <a:prstGeom prst="rect">
            <a:avLst/>
          </a:prstGeom>
          <a:noFill/>
        </p:spPr>
        <p:txBody>
          <a:bodyPr wrap="square" rtlCol="0">
            <a:spAutoFit/>
          </a:bodyPr>
          <a:lstStyle/>
          <a:p>
            <a:pPr>
              <a:spcAft>
                <a:spcPts val="600"/>
              </a:spcAft>
            </a:pPr>
            <a:r>
              <a:rPr lang="en-US" sz="1200" b="1" dirty="0"/>
              <a:t>Image</a:t>
            </a:r>
            <a:r>
              <a:rPr lang="en-US" sz="1200" dirty="0"/>
              <a:t>: </a:t>
            </a:r>
            <a:r>
              <a:rPr lang="en-US" sz="1200" dirty="0" err="1"/>
              <a:t>ialeUK</a:t>
            </a:r>
            <a:endParaRPr lang="en-US" sz="1200" dirty="0"/>
          </a:p>
        </p:txBody>
      </p:sp>
    </p:spTree>
    <p:extLst>
      <p:ext uri="{BB962C8B-B14F-4D97-AF65-F5344CB8AC3E}">
        <p14:creationId xmlns:p14="http://schemas.microsoft.com/office/powerpoint/2010/main" val="27414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85347-84F4-DB5C-7331-46572045431B}"/>
              </a:ext>
            </a:extLst>
          </p:cNvPr>
          <p:cNvSpPr>
            <a:spLocks noGrp="1"/>
          </p:cNvSpPr>
          <p:nvPr>
            <p:ph type="title"/>
          </p:nvPr>
        </p:nvSpPr>
        <p:spPr>
          <a:xfrm>
            <a:off x="838200" y="365125"/>
            <a:ext cx="10273145" cy="1325563"/>
          </a:xfrm>
        </p:spPr>
        <p:txBody>
          <a:bodyPr/>
          <a:lstStyle/>
          <a:p>
            <a:pPr algn="ctr"/>
            <a:r>
              <a:rPr lang="en-US" b="1" dirty="0"/>
              <a:t>Community nature reserves </a:t>
            </a:r>
          </a:p>
        </p:txBody>
      </p:sp>
      <p:sp>
        <p:nvSpPr>
          <p:cNvPr id="4" name="TextBox 3">
            <a:extLst>
              <a:ext uri="{FF2B5EF4-FFF2-40B4-BE49-F238E27FC236}">
                <a16:creationId xmlns:a16="http://schemas.microsoft.com/office/drawing/2014/main" id="{21B582B6-D33B-A01F-32D8-E8A5B13E4AD0}"/>
              </a:ext>
            </a:extLst>
          </p:cNvPr>
          <p:cNvSpPr txBox="1"/>
          <p:nvPr/>
        </p:nvSpPr>
        <p:spPr>
          <a:xfrm>
            <a:off x="1" y="1831219"/>
            <a:ext cx="6096000" cy="830997"/>
          </a:xfrm>
          <a:prstGeom prst="rect">
            <a:avLst/>
          </a:prstGeom>
          <a:noFill/>
        </p:spPr>
        <p:txBody>
          <a:bodyPr wrap="square" rtlCol="0">
            <a:spAutoFit/>
          </a:bodyPr>
          <a:lstStyle/>
          <a:p>
            <a:pPr algn="ctr"/>
            <a:r>
              <a:rPr lang="en-US" sz="2400" dirty="0"/>
              <a:t>An area of land with dense houses, gardens, semi-green species, and wilder places </a:t>
            </a:r>
          </a:p>
        </p:txBody>
      </p:sp>
      <p:cxnSp>
        <p:nvCxnSpPr>
          <p:cNvPr id="6" name="Straight Arrow Connector 5">
            <a:extLst>
              <a:ext uri="{FF2B5EF4-FFF2-40B4-BE49-F238E27FC236}">
                <a16:creationId xmlns:a16="http://schemas.microsoft.com/office/drawing/2014/main" id="{5EB025B0-90F0-D601-1815-7DFB18899946}"/>
              </a:ext>
            </a:extLst>
          </p:cNvPr>
          <p:cNvCxnSpPr/>
          <p:nvPr/>
        </p:nvCxnSpPr>
        <p:spPr>
          <a:xfrm>
            <a:off x="2715490" y="2749768"/>
            <a:ext cx="0" cy="67923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B950BFB7-20F5-483A-2E76-F0D0BFBD9134}"/>
              </a:ext>
            </a:extLst>
          </p:cNvPr>
          <p:cNvSpPr txBox="1"/>
          <p:nvPr/>
        </p:nvSpPr>
        <p:spPr>
          <a:xfrm>
            <a:off x="-20784" y="3536978"/>
            <a:ext cx="5992093" cy="1200329"/>
          </a:xfrm>
          <a:prstGeom prst="rect">
            <a:avLst/>
          </a:prstGeom>
          <a:noFill/>
        </p:spPr>
        <p:txBody>
          <a:bodyPr wrap="square" rtlCol="0">
            <a:spAutoFit/>
          </a:bodyPr>
          <a:lstStyle/>
          <a:p>
            <a:pPr algn="ctr"/>
            <a:r>
              <a:rPr lang="en-US" sz="2400" dirty="0"/>
              <a:t>Get the community involved to help join up the green spaces: all small actions for nature collectivity make a big difference </a:t>
            </a:r>
          </a:p>
        </p:txBody>
      </p:sp>
      <p:sp>
        <p:nvSpPr>
          <p:cNvPr id="8" name="TextBox 7">
            <a:extLst>
              <a:ext uri="{FF2B5EF4-FFF2-40B4-BE49-F238E27FC236}">
                <a16:creationId xmlns:a16="http://schemas.microsoft.com/office/drawing/2014/main" id="{3C5E51E0-F5E4-8F9C-2DFF-B0E6EBB35798}"/>
              </a:ext>
            </a:extLst>
          </p:cNvPr>
          <p:cNvSpPr txBox="1"/>
          <p:nvPr/>
        </p:nvSpPr>
        <p:spPr>
          <a:xfrm>
            <a:off x="76198" y="5511523"/>
            <a:ext cx="5361710" cy="461665"/>
          </a:xfrm>
          <a:prstGeom prst="rect">
            <a:avLst/>
          </a:prstGeom>
          <a:noFill/>
        </p:spPr>
        <p:txBody>
          <a:bodyPr wrap="square" rtlCol="0">
            <a:spAutoFit/>
          </a:bodyPr>
          <a:lstStyle/>
          <a:p>
            <a:pPr algn="ctr"/>
            <a:r>
              <a:rPr lang="en-US" sz="2400" dirty="0"/>
              <a:t>Community nature reserve </a:t>
            </a:r>
          </a:p>
        </p:txBody>
      </p:sp>
      <p:cxnSp>
        <p:nvCxnSpPr>
          <p:cNvPr id="9" name="Straight Arrow Connector 8">
            <a:extLst>
              <a:ext uri="{FF2B5EF4-FFF2-40B4-BE49-F238E27FC236}">
                <a16:creationId xmlns:a16="http://schemas.microsoft.com/office/drawing/2014/main" id="{7B303AB9-AC45-1424-305C-F2DC57737002}"/>
              </a:ext>
            </a:extLst>
          </p:cNvPr>
          <p:cNvCxnSpPr/>
          <p:nvPr/>
        </p:nvCxnSpPr>
        <p:spPr>
          <a:xfrm>
            <a:off x="2757053" y="4737307"/>
            <a:ext cx="0" cy="67923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pic>
        <p:nvPicPr>
          <p:cNvPr id="11" name="Picture 10" descr="A black and white image of a person's face&#10;&#10;Description automatically generated with medium confidence">
            <a:extLst>
              <a:ext uri="{FF2B5EF4-FFF2-40B4-BE49-F238E27FC236}">
                <a16:creationId xmlns:a16="http://schemas.microsoft.com/office/drawing/2014/main" id="{3D41A7F2-4148-B551-F3E3-3FA8FF6564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87004" y="50910"/>
            <a:ext cx="1404996" cy="628429"/>
          </a:xfrm>
          <a:prstGeom prst="rect">
            <a:avLst/>
          </a:prstGeom>
          <a:noFill/>
          <a:ln>
            <a:noFill/>
          </a:ln>
        </p:spPr>
      </p:pic>
      <p:pic>
        <p:nvPicPr>
          <p:cNvPr id="14" name="Picture 13">
            <a:extLst>
              <a:ext uri="{FF2B5EF4-FFF2-40B4-BE49-F238E27FC236}">
                <a16:creationId xmlns:a16="http://schemas.microsoft.com/office/drawing/2014/main" id="{DD0CE5AB-4C8D-F4BB-CF0B-1892EF3F7B1F}"/>
              </a:ext>
            </a:extLst>
          </p:cNvPr>
          <p:cNvPicPr>
            <a:picLocks noChangeAspect="1"/>
          </p:cNvPicPr>
          <p:nvPr/>
        </p:nvPicPr>
        <p:blipFill>
          <a:blip r:embed="rId4"/>
          <a:stretch>
            <a:fillRect/>
          </a:stretch>
        </p:blipFill>
        <p:spPr>
          <a:xfrm>
            <a:off x="6096000" y="2164009"/>
            <a:ext cx="5860473" cy="3946265"/>
          </a:xfrm>
          <a:prstGeom prst="rect">
            <a:avLst/>
          </a:prstGeom>
        </p:spPr>
      </p:pic>
    </p:spTree>
    <p:extLst>
      <p:ext uri="{BB962C8B-B14F-4D97-AF65-F5344CB8AC3E}">
        <p14:creationId xmlns:p14="http://schemas.microsoft.com/office/powerpoint/2010/main" val="2628323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2BD02C-081E-810D-A52F-D1BDCC14F0DE}"/>
              </a:ext>
            </a:extLst>
          </p:cNvPr>
          <p:cNvPicPr>
            <a:picLocks noChangeAspect="1"/>
          </p:cNvPicPr>
          <p:nvPr/>
        </p:nvPicPr>
        <p:blipFill rotWithShape="1">
          <a:blip r:embed="rId3"/>
          <a:srcRect t="22848" r="-4" b="14233"/>
          <a:stretch/>
        </p:blipFill>
        <p:spPr>
          <a:xfrm>
            <a:off x="1" y="-6235"/>
            <a:ext cx="3255403" cy="2505456"/>
          </a:xfrm>
          <a:custGeom>
            <a:avLst/>
            <a:gdLst/>
            <a:ahLst/>
            <a:cxnLst/>
            <a:rect l="l" t="t" r="r" b="b"/>
            <a:pathLst>
              <a:path w="3255403" h="2505456">
                <a:moveTo>
                  <a:pt x="0" y="0"/>
                </a:moveTo>
                <a:lnTo>
                  <a:pt x="3255403" y="0"/>
                </a:lnTo>
                <a:lnTo>
                  <a:pt x="2094477" y="2505456"/>
                </a:lnTo>
                <a:lnTo>
                  <a:pt x="0" y="2505456"/>
                </a:lnTo>
                <a:close/>
              </a:path>
            </a:pathLst>
          </a:custGeom>
        </p:spPr>
      </p:pic>
      <p:pic>
        <p:nvPicPr>
          <p:cNvPr id="7" name="Picture 6" descr="A field of flowers and trees&#10;&#10;Description automatically generated with low confidence">
            <a:extLst>
              <a:ext uri="{FF2B5EF4-FFF2-40B4-BE49-F238E27FC236}">
                <a16:creationId xmlns:a16="http://schemas.microsoft.com/office/drawing/2014/main" id="{82B0E479-7188-B381-CCD9-02CE077F09B2}"/>
              </a:ext>
            </a:extLst>
          </p:cNvPr>
          <p:cNvPicPr>
            <a:picLocks noChangeAspect="1"/>
          </p:cNvPicPr>
          <p:nvPr/>
        </p:nvPicPr>
        <p:blipFill rotWithShape="1">
          <a:blip r:embed="rId4"/>
          <a:srcRect r="-3" b="29474"/>
          <a:stretch/>
        </p:blipFill>
        <p:spPr>
          <a:xfrm>
            <a:off x="7381876" y="10"/>
            <a:ext cx="4810125" cy="2501827"/>
          </a:xfrm>
          <a:custGeom>
            <a:avLst/>
            <a:gdLst/>
            <a:ahLst/>
            <a:cxnLst/>
            <a:rect l="l" t="t" r="r" b="b"/>
            <a:pathLst>
              <a:path w="4810125" h="2501837">
                <a:moveTo>
                  <a:pt x="1159248" y="0"/>
                </a:moveTo>
                <a:lnTo>
                  <a:pt x="4810125" y="0"/>
                </a:lnTo>
                <a:lnTo>
                  <a:pt x="4810125" y="2501837"/>
                </a:lnTo>
                <a:lnTo>
                  <a:pt x="0" y="2501837"/>
                </a:lnTo>
                <a:close/>
              </a:path>
            </a:pathLst>
          </a:custGeom>
        </p:spPr>
      </p:pic>
      <p:pic>
        <p:nvPicPr>
          <p:cNvPr id="1026" name="Picture 2" descr="container pond">
            <a:extLst>
              <a:ext uri="{FF2B5EF4-FFF2-40B4-BE49-F238E27FC236}">
                <a16:creationId xmlns:a16="http://schemas.microsoft.com/office/drawing/2014/main" id="{47E728B5-A899-030D-DADA-A512E57B658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 b="9173"/>
          <a:stretch/>
        </p:blipFill>
        <p:spPr bwMode="auto">
          <a:xfrm>
            <a:off x="4675537" y="-6235"/>
            <a:ext cx="3677817" cy="2505456"/>
          </a:xfrm>
          <a:custGeom>
            <a:avLst/>
            <a:gdLst/>
            <a:ahLst/>
            <a:cxnLst/>
            <a:rect l="l" t="t" r="r" b="b"/>
            <a:pathLst>
              <a:path w="3677817" h="2505456">
                <a:moveTo>
                  <a:pt x="1160926" y="0"/>
                </a:moveTo>
                <a:lnTo>
                  <a:pt x="3677817" y="0"/>
                </a:lnTo>
                <a:lnTo>
                  <a:pt x="2516891" y="2505456"/>
                </a:lnTo>
                <a:lnTo>
                  <a:pt x="0" y="2505456"/>
                </a:lnTo>
                <a:close/>
              </a:path>
            </a:pathLst>
          </a:cu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A6E37BA-5ACF-434A-96BB-883BBD6AD412}"/>
              </a:ext>
            </a:extLst>
          </p:cNvPr>
          <p:cNvPicPr>
            <a:picLocks noChangeAspect="1"/>
          </p:cNvPicPr>
          <p:nvPr/>
        </p:nvPicPr>
        <p:blipFill rotWithShape="1">
          <a:blip r:embed="rId6"/>
          <a:srcRect t="546" r="-2" b="12779"/>
          <a:stretch/>
        </p:blipFill>
        <p:spPr>
          <a:xfrm>
            <a:off x="1" y="2660089"/>
            <a:ext cx="7122523" cy="4197911"/>
          </a:xfrm>
          <a:custGeom>
            <a:avLst/>
            <a:gdLst/>
            <a:ahLst/>
            <a:cxnLst/>
            <a:rect l="l" t="t" r="r" b="b"/>
            <a:pathLst>
              <a:path w="7122523" h="4197911">
                <a:moveTo>
                  <a:pt x="0" y="0"/>
                </a:moveTo>
                <a:lnTo>
                  <a:pt x="7122523" y="0"/>
                </a:lnTo>
                <a:lnTo>
                  <a:pt x="5177382" y="4197911"/>
                </a:lnTo>
                <a:lnTo>
                  <a:pt x="5171159" y="4197911"/>
                </a:lnTo>
                <a:lnTo>
                  <a:pt x="3981368" y="4197911"/>
                </a:lnTo>
                <a:lnTo>
                  <a:pt x="2331323" y="4197911"/>
                </a:lnTo>
                <a:lnTo>
                  <a:pt x="0" y="4197911"/>
                </a:lnTo>
                <a:close/>
              </a:path>
            </a:pathLst>
          </a:custGeom>
        </p:spPr>
      </p:pic>
      <p:sp>
        <p:nvSpPr>
          <p:cNvPr id="1035" name="Freeform 43">
            <a:extLst>
              <a:ext uri="{FF2B5EF4-FFF2-40B4-BE49-F238E27FC236}">
                <a16:creationId xmlns:a16="http://schemas.microsoft.com/office/drawing/2014/main" id="{AAD8F19F-4A55-467B-BED0-8837659A9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53050" y="2660089"/>
            <a:ext cx="6838950"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2556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2" descr="Sean Hill's superb hedgehog highway ">
            <a:extLst>
              <a:ext uri="{FF2B5EF4-FFF2-40B4-BE49-F238E27FC236}">
                <a16:creationId xmlns:a16="http://schemas.microsoft.com/office/drawing/2014/main" id="{75AE3F89-863E-6D88-3A2D-55A6FDBD568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638" r="11953" b="5"/>
          <a:stretch/>
        </p:blipFill>
        <p:spPr bwMode="auto">
          <a:xfrm>
            <a:off x="2261968" y="10"/>
            <a:ext cx="3393943" cy="2502833"/>
          </a:xfrm>
          <a:custGeom>
            <a:avLst/>
            <a:gdLst/>
            <a:ahLst/>
            <a:cxnLst/>
            <a:rect l="l" t="t" r="r" b="b"/>
            <a:pathLst>
              <a:path w="3393943" h="2502843">
                <a:moveTo>
                  <a:pt x="1159715" y="0"/>
                </a:moveTo>
                <a:lnTo>
                  <a:pt x="3393943" y="0"/>
                </a:lnTo>
                <a:lnTo>
                  <a:pt x="2234228" y="2502843"/>
                </a:lnTo>
                <a:lnTo>
                  <a:pt x="0" y="2502843"/>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2ABE887-9180-2E40-7D53-D3A940ECC0F1}"/>
              </a:ext>
            </a:extLst>
          </p:cNvPr>
          <p:cNvSpPr txBox="1"/>
          <p:nvPr/>
        </p:nvSpPr>
        <p:spPr>
          <a:xfrm>
            <a:off x="7897169" y="3651003"/>
            <a:ext cx="3255818" cy="1938992"/>
          </a:xfrm>
          <a:prstGeom prst="rect">
            <a:avLst/>
          </a:prstGeom>
          <a:noFill/>
        </p:spPr>
        <p:txBody>
          <a:bodyPr wrap="square" rtlCol="0">
            <a:spAutoFit/>
          </a:bodyPr>
          <a:lstStyle/>
          <a:p>
            <a:pPr algn="ctr"/>
            <a:r>
              <a:rPr lang="en-US" sz="4000" dirty="0">
                <a:solidFill>
                  <a:schemeClr val="bg1"/>
                </a:solidFill>
              </a:rPr>
              <a:t>Ways the community can help</a:t>
            </a:r>
          </a:p>
        </p:txBody>
      </p:sp>
      <p:pic>
        <p:nvPicPr>
          <p:cNvPr id="11" name="Picture 10" descr="A black and white image of a person's face&#10;&#10;Description automatically generated with medium confidence">
            <a:extLst>
              <a:ext uri="{FF2B5EF4-FFF2-40B4-BE49-F238E27FC236}">
                <a16:creationId xmlns:a16="http://schemas.microsoft.com/office/drawing/2014/main" id="{5DA5CD57-00BE-66AF-BCB8-EE6836706D1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76167" y="6229561"/>
            <a:ext cx="1404996" cy="628429"/>
          </a:xfrm>
          <a:prstGeom prst="rect">
            <a:avLst/>
          </a:prstGeom>
          <a:noFill/>
          <a:ln>
            <a:noFill/>
          </a:ln>
        </p:spPr>
      </p:pic>
      <p:sp>
        <p:nvSpPr>
          <p:cNvPr id="12" name="TextBox 11">
            <a:extLst>
              <a:ext uri="{FF2B5EF4-FFF2-40B4-BE49-F238E27FC236}">
                <a16:creationId xmlns:a16="http://schemas.microsoft.com/office/drawing/2014/main" id="{7D745188-7D20-68DF-C7ED-5EF98251E646}"/>
              </a:ext>
            </a:extLst>
          </p:cNvPr>
          <p:cNvSpPr txBox="1"/>
          <p:nvPr/>
        </p:nvSpPr>
        <p:spPr>
          <a:xfrm>
            <a:off x="2878196" y="2300845"/>
            <a:ext cx="1725929" cy="276999"/>
          </a:xfrm>
          <a:prstGeom prst="rect">
            <a:avLst/>
          </a:prstGeom>
          <a:noFill/>
        </p:spPr>
        <p:txBody>
          <a:bodyPr wrap="square" rtlCol="0">
            <a:spAutoFit/>
          </a:bodyPr>
          <a:lstStyle/>
          <a:p>
            <a:r>
              <a:rPr lang="en-US" sz="1200" b="1" dirty="0"/>
              <a:t>Image</a:t>
            </a:r>
            <a:r>
              <a:rPr lang="en-US" sz="1200" dirty="0"/>
              <a:t>: Hedgehog Street </a:t>
            </a:r>
          </a:p>
        </p:txBody>
      </p:sp>
      <p:sp>
        <p:nvSpPr>
          <p:cNvPr id="13" name="TextBox 12">
            <a:extLst>
              <a:ext uri="{FF2B5EF4-FFF2-40B4-BE49-F238E27FC236}">
                <a16:creationId xmlns:a16="http://schemas.microsoft.com/office/drawing/2014/main" id="{F4E87882-E682-951D-12CC-D43D48810AFE}"/>
              </a:ext>
            </a:extLst>
          </p:cNvPr>
          <p:cNvSpPr txBox="1"/>
          <p:nvPr/>
        </p:nvSpPr>
        <p:spPr>
          <a:xfrm>
            <a:off x="5726618" y="2231678"/>
            <a:ext cx="1584551" cy="276999"/>
          </a:xfrm>
          <a:prstGeom prst="rect">
            <a:avLst/>
          </a:prstGeom>
          <a:noFill/>
        </p:spPr>
        <p:txBody>
          <a:bodyPr wrap="square" rtlCol="0">
            <a:spAutoFit/>
          </a:bodyPr>
          <a:lstStyle/>
          <a:p>
            <a:r>
              <a:rPr lang="en-US" sz="1200" dirty="0">
                <a:solidFill>
                  <a:schemeClr val="bg1"/>
                </a:solidFill>
              </a:rPr>
              <a:t>Image: Anna Williams </a:t>
            </a:r>
          </a:p>
        </p:txBody>
      </p:sp>
      <p:sp>
        <p:nvSpPr>
          <p:cNvPr id="15" name="TextBox 14">
            <a:extLst>
              <a:ext uri="{FF2B5EF4-FFF2-40B4-BE49-F238E27FC236}">
                <a16:creationId xmlns:a16="http://schemas.microsoft.com/office/drawing/2014/main" id="{3727A269-160C-9D39-A630-2B583CB5C4CA}"/>
              </a:ext>
            </a:extLst>
          </p:cNvPr>
          <p:cNvSpPr txBox="1"/>
          <p:nvPr/>
        </p:nvSpPr>
        <p:spPr>
          <a:xfrm>
            <a:off x="10018213" y="2300845"/>
            <a:ext cx="2269548" cy="261610"/>
          </a:xfrm>
          <a:prstGeom prst="rect">
            <a:avLst/>
          </a:prstGeom>
          <a:noFill/>
        </p:spPr>
        <p:txBody>
          <a:bodyPr wrap="square">
            <a:spAutoFit/>
          </a:bodyPr>
          <a:lstStyle/>
          <a:p>
            <a:r>
              <a:rPr lang="en-US" sz="1100" b="1" dirty="0">
                <a:solidFill>
                  <a:schemeClr val="bg1"/>
                </a:solidFill>
              </a:rPr>
              <a:t>Credit: West Bristol Climate Action</a:t>
            </a:r>
          </a:p>
        </p:txBody>
      </p:sp>
      <p:sp>
        <p:nvSpPr>
          <p:cNvPr id="16" name="TextBox 15">
            <a:extLst>
              <a:ext uri="{FF2B5EF4-FFF2-40B4-BE49-F238E27FC236}">
                <a16:creationId xmlns:a16="http://schemas.microsoft.com/office/drawing/2014/main" id="{43B679A0-7C9C-01A2-90B9-FDD24BC26320}"/>
              </a:ext>
            </a:extLst>
          </p:cNvPr>
          <p:cNvSpPr txBox="1"/>
          <p:nvPr/>
        </p:nvSpPr>
        <p:spPr>
          <a:xfrm>
            <a:off x="3561262" y="6611769"/>
            <a:ext cx="1947936" cy="246221"/>
          </a:xfrm>
          <a:prstGeom prst="rect">
            <a:avLst/>
          </a:prstGeom>
          <a:noFill/>
        </p:spPr>
        <p:txBody>
          <a:bodyPr wrap="square" rtlCol="0">
            <a:spAutoFit/>
          </a:bodyPr>
          <a:lstStyle/>
          <a:p>
            <a:r>
              <a:rPr lang="en-US" sz="1000" b="1" dirty="0"/>
              <a:t>Credit: Manor Woods Valley</a:t>
            </a:r>
          </a:p>
        </p:txBody>
      </p:sp>
    </p:spTree>
    <p:extLst>
      <p:ext uri="{BB962C8B-B14F-4D97-AF65-F5344CB8AC3E}">
        <p14:creationId xmlns:p14="http://schemas.microsoft.com/office/powerpoint/2010/main" val="3554794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Emerson and Lyde Green Community Nature Reserve Poster">
            <a:extLst>
              <a:ext uri="{FF2B5EF4-FFF2-40B4-BE49-F238E27FC236}">
                <a16:creationId xmlns:a16="http://schemas.microsoft.com/office/drawing/2014/main" id="{5A0078A8-B055-F2E4-CCC5-5BF0D2C899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71" r="1739"/>
          <a:stretch/>
        </p:blipFill>
        <p:spPr bwMode="auto">
          <a:xfrm>
            <a:off x="-1" y="10"/>
            <a:ext cx="4989497" cy="6642736"/>
          </a:xfrm>
          <a:prstGeom prst="rect">
            <a:avLst/>
          </a:prstGeom>
          <a:noFill/>
          <a:extLst>
            <a:ext uri="{909E8E84-426E-40DD-AFC4-6F175D3DCCD1}">
              <a14:hiddenFill xmlns:a14="http://schemas.microsoft.com/office/drawing/2010/main">
                <a:solidFill>
                  <a:srgbClr val="FFFFFF"/>
                </a:solidFill>
              </a14:hiddenFill>
            </a:ext>
          </a:extLst>
        </p:spPr>
      </p:pic>
      <p:cxnSp>
        <p:nvCxnSpPr>
          <p:cNvPr id="2087" name="Straight Connector 206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78C50C9-E867-15C0-2429-F6FE5795C6CB}"/>
              </a:ext>
            </a:extLst>
          </p:cNvPr>
          <p:cNvSpPr>
            <a:spLocks noGrp="1"/>
          </p:cNvSpPr>
          <p:nvPr>
            <p:ph idx="1"/>
          </p:nvPr>
        </p:nvSpPr>
        <p:spPr>
          <a:xfrm>
            <a:off x="5347856" y="1025236"/>
            <a:ext cx="6497780" cy="5827216"/>
          </a:xfrm>
        </p:spPr>
        <p:txBody>
          <a:bodyPr>
            <a:noAutofit/>
          </a:bodyPr>
          <a:lstStyle/>
          <a:p>
            <a:r>
              <a:rPr lang="en-US" dirty="0"/>
              <a:t>BS3 Greater Bedminster Urban Nature Reserve (Ben Barker)– wildlife friendly features and wildlife recordings. </a:t>
            </a:r>
          </a:p>
          <a:p>
            <a:endParaRPr lang="en-US" dirty="0"/>
          </a:p>
          <a:p>
            <a:r>
              <a:rPr lang="en-US" dirty="0"/>
              <a:t>Emersons Green Community Nature Reserve – includes gardens. Those taking action can register their patch as part of the nature reserve. </a:t>
            </a:r>
          </a:p>
          <a:p>
            <a:endParaRPr lang="en-US" dirty="0"/>
          </a:p>
          <a:p>
            <a:r>
              <a:rPr lang="en-US" dirty="0"/>
              <a:t>Hartcliffe and </a:t>
            </a:r>
            <a:r>
              <a:rPr lang="en-US" dirty="0" err="1"/>
              <a:t>Withywood</a:t>
            </a:r>
            <a:r>
              <a:rPr lang="en-US" dirty="0"/>
              <a:t> (Luke Cooper)– joining up parks, green spaces, allotments, nature reserves and </a:t>
            </a:r>
            <a:r>
              <a:rPr lang="en-US" dirty="0" err="1"/>
              <a:t>Dundry</a:t>
            </a:r>
            <a:r>
              <a:rPr lang="en-US" dirty="0"/>
              <a:t> footpaths. </a:t>
            </a:r>
          </a:p>
          <a:p>
            <a:endParaRPr lang="en-US" dirty="0"/>
          </a:p>
          <a:p>
            <a:pPr marL="0" indent="0">
              <a:buNone/>
            </a:pPr>
            <a:endParaRPr lang="en-US" dirty="0"/>
          </a:p>
        </p:txBody>
      </p:sp>
      <p:sp>
        <p:nvSpPr>
          <p:cNvPr id="2" name="Title 1">
            <a:extLst>
              <a:ext uri="{FF2B5EF4-FFF2-40B4-BE49-F238E27FC236}">
                <a16:creationId xmlns:a16="http://schemas.microsoft.com/office/drawing/2014/main" id="{EF42478E-9604-1618-119A-FEBBDB152C53}"/>
              </a:ext>
            </a:extLst>
          </p:cNvPr>
          <p:cNvSpPr>
            <a:spLocks noGrp="1"/>
          </p:cNvSpPr>
          <p:nvPr>
            <p:ph type="title"/>
          </p:nvPr>
        </p:nvSpPr>
        <p:spPr>
          <a:xfrm>
            <a:off x="5868557" y="169911"/>
            <a:ext cx="5444382" cy="855325"/>
          </a:xfrm>
          <a:solidFill>
            <a:schemeClr val="bg1"/>
          </a:solidFill>
        </p:spPr>
        <p:txBody>
          <a:bodyPr anchor="t">
            <a:normAutofit/>
          </a:bodyPr>
          <a:lstStyle/>
          <a:p>
            <a:pPr algn="ctr"/>
            <a:r>
              <a:rPr lang="en-US" sz="4000" b="1" dirty="0"/>
              <a:t>Examples</a:t>
            </a:r>
            <a:r>
              <a:rPr lang="en-US" sz="4000" dirty="0"/>
              <a:t> </a:t>
            </a:r>
          </a:p>
        </p:txBody>
      </p:sp>
      <p:pic>
        <p:nvPicPr>
          <p:cNvPr id="5" name="Picture 4" descr="A black and white image of a person's face&#10;&#10;Description automatically generated with medium confidence">
            <a:extLst>
              <a:ext uri="{FF2B5EF4-FFF2-40B4-BE49-F238E27FC236}">
                <a16:creationId xmlns:a16="http://schemas.microsoft.com/office/drawing/2014/main" id="{73E01658-C22C-1F8B-0E66-42404600D6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87004" y="5548"/>
            <a:ext cx="1404996" cy="628429"/>
          </a:xfrm>
          <a:prstGeom prst="rect">
            <a:avLst/>
          </a:prstGeom>
          <a:noFill/>
          <a:ln>
            <a:noFill/>
          </a:ln>
        </p:spPr>
      </p:pic>
      <p:sp>
        <p:nvSpPr>
          <p:cNvPr id="6" name="TextBox 5">
            <a:extLst>
              <a:ext uri="{FF2B5EF4-FFF2-40B4-BE49-F238E27FC236}">
                <a16:creationId xmlns:a16="http://schemas.microsoft.com/office/drawing/2014/main" id="{D17EC88F-C934-2DA1-BA51-9201CAF7D257}"/>
              </a:ext>
            </a:extLst>
          </p:cNvPr>
          <p:cNvSpPr txBox="1"/>
          <p:nvPr/>
        </p:nvSpPr>
        <p:spPr>
          <a:xfrm>
            <a:off x="2328492" y="6596390"/>
            <a:ext cx="2410691" cy="261610"/>
          </a:xfrm>
          <a:prstGeom prst="rect">
            <a:avLst/>
          </a:prstGeom>
          <a:noFill/>
        </p:spPr>
        <p:txBody>
          <a:bodyPr wrap="square" rtlCol="0">
            <a:spAutoFit/>
          </a:bodyPr>
          <a:lstStyle/>
          <a:p>
            <a:r>
              <a:rPr lang="en-US" sz="1100" dirty="0"/>
              <a:t>Image: Emersons Green Town Council </a:t>
            </a:r>
          </a:p>
        </p:txBody>
      </p:sp>
    </p:spTree>
    <p:extLst>
      <p:ext uri="{BB962C8B-B14F-4D97-AF65-F5344CB8AC3E}">
        <p14:creationId xmlns:p14="http://schemas.microsoft.com/office/powerpoint/2010/main" val="2903387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ED23B-CA58-B572-B3BD-007A776A9502}"/>
              </a:ext>
            </a:extLst>
          </p:cNvPr>
          <p:cNvSpPr>
            <a:spLocks noGrp="1"/>
          </p:cNvSpPr>
          <p:nvPr>
            <p:ph type="title"/>
          </p:nvPr>
        </p:nvSpPr>
        <p:spPr/>
        <p:txBody>
          <a:bodyPr/>
          <a:lstStyle/>
          <a:p>
            <a:pPr algn="ctr"/>
            <a:r>
              <a:rPr lang="en-US" b="1" dirty="0"/>
              <a:t>Potential for </a:t>
            </a:r>
            <a:r>
              <a:rPr lang="en-US" b="1" dirty="0" err="1"/>
              <a:t>Totterdown</a:t>
            </a:r>
            <a:r>
              <a:rPr lang="en-US" b="1" dirty="0"/>
              <a:t> </a:t>
            </a:r>
          </a:p>
        </p:txBody>
      </p:sp>
      <p:pic>
        <p:nvPicPr>
          <p:cNvPr id="5" name="Picture 4">
            <a:extLst>
              <a:ext uri="{FF2B5EF4-FFF2-40B4-BE49-F238E27FC236}">
                <a16:creationId xmlns:a16="http://schemas.microsoft.com/office/drawing/2014/main" id="{2F814A82-0502-7E0C-8439-8B374409C478}"/>
              </a:ext>
            </a:extLst>
          </p:cNvPr>
          <p:cNvPicPr>
            <a:picLocks noChangeAspect="1"/>
          </p:cNvPicPr>
          <p:nvPr/>
        </p:nvPicPr>
        <p:blipFill>
          <a:blip r:embed="rId3"/>
          <a:stretch>
            <a:fillRect/>
          </a:stretch>
        </p:blipFill>
        <p:spPr>
          <a:xfrm>
            <a:off x="942109" y="1524433"/>
            <a:ext cx="10411691" cy="4802187"/>
          </a:xfrm>
          <a:prstGeom prst="rect">
            <a:avLst/>
          </a:prstGeom>
        </p:spPr>
      </p:pic>
      <p:sp>
        <p:nvSpPr>
          <p:cNvPr id="6" name="Star: 5 Points 5">
            <a:extLst>
              <a:ext uri="{FF2B5EF4-FFF2-40B4-BE49-F238E27FC236}">
                <a16:creationId xmlns:a16="http://schemas.microsoft.com/office/drawing/2014/main" id="{E6E2F813-2E94-DAD5-A0AE-06769542F2B8}"/>
              </a:ext>
            </a:extLst>
          </p:cNvPr>
          <p:cNvSpPr/>
          <p:nvPr/>
        </p:nvSpPr>
        <p:spPr>
          <a:xfrm>
            <a:off x="5905501" y="3641608"/>
            <a:ext cx="270164" cy="25397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tar: 5 Points 6">
            <a:extLst>
              <a:ext uri="{FF2B5EF4-FFF2-40B4-BE49-F238E27FC236}">
                <a16:creationId xmlns:a16="http://schemas.microsoft.com/office/drawing/2014/main" id="{F690BED5-CFF0-0C07-4C96-8AC0D07F4996}"/>
              </a:ext>
            </a:extLst>
          </p:cNvPr>
          <p:cNvSpPr/>
          <p:nvPr/>
        </p:nvSpPr>
        <p:spPr>
          <a:xfrm>
            <a:off x="7045035" y="3486817"/>
            <a:ext cx="270164" cy="25397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Left-Right 7">
            <a:extLst>
              <a:ext uri="{FF2B5EF4-FFF2-40B4-BE49-F238E27FC236}">
                <a16:creationId xmlns:a16="http://schemas.microsoft.com/office/drawing/2014/main" id="{057F3419-F78E-7749-15EC-965ABAD3AC2C}"/>
              </a:ext>
            </a:extLst>
          </p:cNvPr>
          <p:cNvSpPr/>
          <p:nvPr/>
        </p:nvSpPr>
        <p:spPr>
          <a:xfrm>
            <a:off x="3560618" y="4087222"/>
            <a:ext cx="4530437" cy="373942"/>
          </a:xfrm>
          <a:prstGeom prst="leftRightArrow">
            <a:avLst/>
          </a:prstGeom>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0" name="Picture 9" descr="A black and white image of a person's face&#10;&#10;Description automatically generated with medium confidence">
            <a:extLst>
              <a:ext uri="{FF2B5EF4-FFF2-40B4-BE49-F238E27FC236}">
                <a16:creationId xmlns:a16="http://schemas.microsoft.com/office/drawing/2014/main" id="{7464C50D-11B1-3E67-9319-8EC9239B20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87004" y="-20666"/>
            <a:ext cx="1404996" cy="628429"/>
          </a:xfrm>
          <a:prstGeom prst="rect">
            <a:avLst/>
          </a:prstGeom>
          <a:noFill/>
          <a:ln>
            <a:noFill/>
          </a:ln>
        </p:spPr>
      </p:pic>
      <p:sp>
        <p:nvSpPr>
          <p:cNvPr id="11" name="TextBox 10">
            <a:extLst>
              <a:ext uri="{FF2B5EF4-FFF2-40B4-BE49-F238E27FC236}">
                <a16:creationId xmlns:a16="http://schemas.microsoft.com/office/drawing/2014/main" id="{A3773117-F72C-DC47-30D5-59625A089EC8}"/>
              </a:ext>
            </a:extLst>
          </p:cNvPr>
          <p:cNvSpPr txBox="1"/>
          <p:nvPr/>
        </p:nvSpPr>
        <p:spPr>
          <a:xfrm>
            <a:off x="10235665" y="6326620"/>
            <a:ext cx="1222044" cy="230832"/>
          </a:xfrm>
          <a:prstGeom prst="rect">
            <a:avLst/>
          </a:prstGeom>
          <a:noFill/>
        </p:spPr>
        <p:txBody>
          <a:bodyPr wrap="square" rtlCol="0">
            <a:spAutoFit/>
          </a:bodyPr>
          <a:lstStyle/>
          <a:p>
            <a:r>
              <a:rPr lang="en-US" sz="900" dirty="0"/>
              <a:t>Image: Google Maps </a:t>
            </a:r>
          </a:p>
        </p:txBody>
      </p:sp>
    </p:spTree>
    <p:extLst>
      <p:ext uri="{BB962C8B-B14F-4D97-AF65-F5344CB8AC3E}">
        <p14:creationId xmlns:p14="http://schemas.microsoft.com/office/powerpoint/2010/main" val="616983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1BC6E-D6F3-0593-CEB8-8C8AE0FF166B}"/>
              </a:ext>
            </a:extLst>
          </p:cNvPr>
          <p:cNvSpPr>
            <a:spLocks noGrp="1"/>
          </p:cNvSpPr>
          <p:nvPr>
            <p:ph type="title"/>
          </p:nvPr>
        </p:nvSpPr>
        <p:spPr>
          <a:xfrm>
            <a:off x="1849584" y="646472"/>
            <a:ext cx="3539837" cy="1325563"/>
          </a:xfrm>
        </p:spPr>
        <p:txBody>
          <a:bodyPr/>
          <a:lstStyle/>
          <a:p>
            <a:pPr algn="ctr"/>
            <a:r>
              <a:rPr lang="en-US" b="1" dirty="0"/>
              <a:t>Support from Team Wilder </a:t>
            </a:r>
          </a:p>
        </p:txBody>
      </p:sp>
      <p:pic>
        <p:nvPicPr>
          <p:cNvPr id="5" name="Picture 4">
            <a:extLst>
              <a:ext uri="{FF2B5EF4-FFF2-40B4-BE49-F238E27FC236}">
                <a16:creationId xmlns:a16="http://schemas.microsoft.com/office/drawing/2014/main" id="{8B00F03A-D724-B694-C1D6-33D32DAFE28D}"/>
              </a:ext>
            </a:extLst>
          </p:cNvPr>
          <p:cNvPicPr>
            <a:picLocks noChangeAspect="1"/>
          </p:cNvPicPr>
          <p:nvPr/>
        </p:nvPicPr>
        <p:blipFill>
          <a:blip r:embed="rId3"/>
          <a:stretch>
            <a:fillRect/>
          </a:stretch>
        </p:blipFill>
        <p:spPr>
          <a:xfrm>
            <a:off x="7079672" y="0"/>
            <a:ext cx="5112327" cy="3428999"/>
          </a:xfrm>
          <a:prstGeom prst="rect">
            <a:avLst/>
          </a:prstGeom>
        </p:spPr>
      </p:pic>
      <p:pic>
        <p:nvPicPr>
          <p:cNvPr id="7" name="Picture 6">
            <a:extLst>
              <a:ext uri="{FF2B5EF4-FFF2-40B4-BE49-F238E27FC236}">
                <a16:creationId xmlns:a16="http://schemas.microsoft.com/office/drawing/2014/main" id="{B4A99CC0-9827-4B03-92F6-019E8DDA3C57}"/>
              </a:ext>
            </a:extLst>
          </p:cNvPr>
          <p:cNvPicPr>
            <a:picLocks noChangeAspect="1"/>
          </p:cNvPicPr>
          <p:nvPr/>
        </p:nvPicPr>
        <p:blipFill>
          <a:blip r:embed="rId4"/>
          <a:stretch>
            <a:fillRect/>
          </a:stretch>
        </p:blipFill>
        <p:spPr>
          <a:xfrm>
            <a:off x="7079672" y="3588328"/>
            <a:ext cx="5112327" cy="3269673"/>
          </a:xfrm>
          <a:prstGeom prst="rect">
            <a:avLst/>
          </a:prstGeom>
        </p:spPr>
      </p:pic>
      <p:sp>
        <p:nvSpPr>
          <p:cNvPr id="8" name="TextBox 7">
            <a:extLst>
              <a:ext uri="{FF2B5EF4-FFF2-40B4-BE49-F238E27FC236}">
                <a16:creationId xmlns:a16="http://schemas.microsoft.com/office/drawing/2014/main" id="{0DE945BF-E984-EF06-4988-3DF434F0924C}"/>
              </a:ext>
            </a:extLst>
          </p:cNvPr>
          <p:cNvSpPr txBox="1"/>
          <p:nvPr/>
        </p:nvSpPr>
        <p:spPr>
          <a:xfrm>
            <a:off x="6220691" y="5361709"/>
            <a:ext cx="4682836" cy="369332"/>
          </a:xfrm>
          <a:prstGeom prst="rect">
            <a:avLst/>
          </a:prstGeom>
          <a:noFill/>
        </p:spPr>
        <p:txBody>
          <a:bodyPr wrap="square" rtlCol="0">
            <a:spAutoFit/>
          </a:bodyPr>
          <a:lstStyle/>
          <a:p>
            <a:pPr marL="285750" indent="-285750">
              <a:buFont typeface="Arial" panose="020B0604020202020204" pitchFamily="34" charset="0"/>
              <a:buChar char="•"/>
            </a:pPr>
            <a:endParaRPr lang="en-US" dirty="0"/>
          </a:p>
        </p:txBody>
      </p:sp>
      <p:pic>
        <p:nvPicPr>
          <p:cNvPr id="11" name="Picture 10">
            <a:extLst>
              <a:ext uri="{FF2B5EF4-FFF2-40B4-BE49-F238E27FC236}">
                <a16:creationId xmlns:a16="http://schemas.microsoft.com/office/drawing/2014/main" id="{D4C6D9FB-7836-329B-A14D-109123A347DE}"/>
              </a:ext>
            </a:extLst>
          </p:cNvPr>
          <p:cNvPicPr>
            <a:picLocks noChangeAspect="1"/>
          </p:cNvPicPr>
          <p:nvPr/>
        </p:nvPicPr>
        <p:blipFill>
          <a:blip r:embed="rId5"/>
          <a:stretch>
            <a:fillRect/>
          </a:stretch>
        </p:blipFill>
        <p:spPr>
          <a:xfrm>
            <a:off x="0" y="2687781"/>
            <a:ext cx="6954982" cy="4220945"/>
          </a:xfrm>
          <a:prstGeom prst="roundRect">
            <a:avLst>
              <a:gd name="adj" fmla="val 8594"/>
            </a:avLst>
          </a:prstGeom>
          <a:solidFill>
            <a:srgbClr val="FFFFFF">
              <a:shade val="85000"/>
            </a:srgbClr>
          </a:solidFill>
          <a:ln>
            <a:solidFill>
              <a:schemeClr val="bg1">
                <a:lumMod val="85000"/>
              </a:schemeClr>
            </a:solidFill>
          </a:ln>
          <a:effectLst>
            <a:reflection blurRad="12700" stA="38000" endPos="28000" dist="5000" dir="5400000" sy="-100000" algn="bl" rotWithShape="0"/>
          </a:effectLst>
        </p:spPr>
      </p:pic>
      <p:pic>
        <p:nvPicPr>
          <p:cNvPr id="12" name="Picture 11" descr="A black and white image of a person's face&#10;&#10;Description automatically generated with medium confidence">
            <a:extLst>
              <a:ext uri="{FF2B5EF4-FFF2-40B4-BE49-F238E27FC236}">
                <a16:creationId xmlns:a16="http://schemas.microsoft.com/office/drawing/2014/main" id="{20E83E8E-3EDB-1A5A-2914-3B8CE495F8A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8043"/>
            <a:ext cx="1404996" cy="628429"/>
          </a:xfrm>
          <a:prstGeom prst="rect">
            <a:avLst/>
          </a:prstGeom>
          <a:noFill/>
          <a:ln>
            <a:noFill/>
          </a:ln>
        </p:spPr>
      </p:pic>
    </p:spTree>
    <p:extLst>
      <p:ext uri="{BB962C8B-B14F-4D97-AF65-F5344CB8AC3E}">
        <p14:creationId xmlns:p14="http://schemas.microsoft.com/office/powerpoint/2010/main" val="2810685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9427AD-523B-562F-22A3-6D2D41CEE193}"/>
              </a:ext>
            </a:extLst>
          </p:cNvPr>
          <p:cNvPicPr>
            <a:picLocks noChangeAspect="1"/>
          </p:cNvPicPr>
          <p:nvPr/>
        </p:nvPicPr>
        <p:blipFill>
          <a:blip r:embed="rId2"/>
          <a:stretch>
            <a:fillRect/>
          </a:stretch>
        </p:blipFill>
        <p:spPr>
          <a:xfrm>
            <a:off x="511444" y="0"/>
            <a:ext cx="11205275" cy="6858000"/>
          </a:xfrm>
          <a:prstGeom prst="rect">
            <a:avLst/>
          </a:prstGeom>
        </p:spPr>
      </p:pic>
    </p:spTree>
    <p:extLst>
      <p:ext uri="{BB962C8B-B14F-4D97-AF65-F5344CB8AC3E}">
        <p14:creationId xmlns:p14="http://schemas.microsoft.com/office/powerpoint/2010/main" val="38525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8E36044-4DD7-CF5F-2096-28CAB138FF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507" y="-11624"/>
            <a:ext cx="5754527" cy="6881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3566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50fb31-ed37-43b8-9745-32d8c4e898b6" xsi:nil="true"/>
    <lcf76f155ced4ddcb4097134ff3c332f xmlns="48f0b891-3215-4571-8747-09b995ee263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23DAA71B7312C45BC0BA04F14090EF0" ma:contentTypeVersion="16" ma:contentTypeDescription="Create a new document." ma:contentTypeScope="" ma:versionID="71bda27e6fb583f5343145cf4ce7a547">
  <xsd:schema xmlns:xsd="http://www.w3.org/2001/XMLSchema" xmlns:xs="http://www.w3.org/2001/XMLSchema" xmlns:p="http://schemas.microsoft.com/office/2006/metadata/properties" xmlns:ns2="48f0b891-3215-4571-8747-09b995ee2639" xmlns:ns3="ad50fb31-ed37-43b8-9745-32d8c4e898b6" targetNamespace="http://schemas.microsoft.com/office/2006/metadata/properties" ma:root="true" ma:fieldsID="85b6664bf5fc3c396d81d5e003ec4548" ns2:_="" ns3:_="">
    <xsd:import namespace="48f0b891-3215-4571-8747-09b995ee2639"/>
    <xsd:import namespace="ad50fb31-ed37-43b8-9745-32d8c4e898b6"/>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f0b891-3215-4571-8747-09b995ee2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3e1975-8f95-486d-bf2e-4120aacd2099"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50fb31-ed37-43b8-9745-32d8c4e898b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5f12d12-bf60-499e-99d9-d15488687a65}" ma:internalName="TaxCatchAll" ma:showField="CatchAllData" ma:web="ad50fb31-ed37-43b8-9745-32d8c4e898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87F40F-D531-4435-9708-DD15C69FC259}">
  <ds:schemaRefs>
    <ds:schemaRef ds:uri="http://schemas.microsoft.com/office/2006/metadata/properties"/>
    <ds:schemaRef ds:uri="http://schemas.microsoft.com/office/infopath/2007/PartnerControls"/>
    <ds:schemaRef ds:uri="ad50fb31-ed37-43b8-9745-32d8c4e898b6"/>
    <ds:schemaRef ds:uri="48f0b891-3215-4571-8747-09b995ee2639"/>
  </ds:schemaRefs>
</ds:datastoreItem>
</file>

<file path=customXml/itemProps2.xml><?xml version="1.0" encoding="utf-8"?>
<ds:datastoreItem xmlns:ds="http://schemas.openxmlformats.org/officeDocument/2006/customXml" ds:itemID="{12449381-D8E3-4F50-B8E0-E713BF8CDF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f0b891-3215-4571-8747-09b995ee2639"/>
    <ds:schemaRef ds:uri="ad50fb31-ed37-43b8-9745-32d8c4e898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FFFC43-4381-417F-A6DB-596192D999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897</Words>
  <Application>Microsoft Office PowerPoint</Application>
  <PresentationFormat>Widescreen</PresentationFormat>
  <Paragraphs>66</Paragraphs>
  <Slides>10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Rubik</vt:lpstr>
      <vt:lpstr>Symbol</vt:lpstr>
      <vt:lpstr>Times New Roman</vt:lpstr>
      <vt:lpstr>Office Theme</vt:lpstr>
      <vt:lpstr>PowerPoint Presentation</vt:lpstr>
      <vt:lpstr>PowerPoint Presentation</vt:lpstr>
      <vt:lpstr>Community nature reserves </vt:lpstr>
      <vt:lpstr>PowerPoint Presentation</vt:lpstr>
      <vt:lpstr>Examples </vt:lpstr>
      <vt:lpstr>Potential for Totterdown </vt:lpstr>
      <vt:lpstr>Support from Team Wilder </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Esther Frizell-Armitage</dc:creator>
  <cp:lastModifiedBy>Esther Frizell-Armitage</cp:lastModifiedBy>
  <cp:revision>1</cp:revision>
  <dcterms:created xsi:type="dcterms:W3CDTF">2023-07-06T12:29:05Z</dcterms:created>
  <dcterms:modified xsi:type="dcterms:W3CDTF">2023-07-11T08:16:56Z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0x010100423DAA71B7312C45BC0BA04F14090EF0</vt:lpwstr>
  </property>
  <property fmtid="{D5CDD505-2E9C-101B-9397-08002B2CF9AE}" pid="3" name="MediaServiceImageTags">
    <vt:lpwstr/>
  </property>
</Properties>
</file>