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300" r:id="rId4"/>
    <p:sldId id="288" r:id="rId5"/>
    <p:sldId id="298" r:id="rId6"/>
    <p:sldId id="290" r:id="rId7"/>
    <p:sldId id="299" r:id="rId8"/>
    <p:sldId id="292" r:id="rId9"/>
    <p:sldId id="293" r:id="rId10"/>
    <p:sldId id="294" r:id="rId11"/>
    <p:sldId id="295" r:id="rId12"/>
    <p:sldId id="296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DD8C0A-D021-4D9D-A3C5-758AADEA9B0D}" v="47" dt="2023-11-13T21:35:31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9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Audrey" userId="7376a5dd-d518-4a6a-a06d-8065cdc0238e" providerId="ADAL" clId="{5D4A7FA3-AEE0-4E45-AFCA-D51940C91800}"/>
    <pc:docChg chg="undo custSel addSld delSld modSld sldOrd">
      <pc:chgData name="Suzanne Audrey" userId="7376a5dd-d518-4a6a-a06d-8065cdc0238e" providerId="ADAL" clId="{5D4A7FA3-AEE0-4E45-AFCA-D51940C91800}" dt="2022-07-12T15:00:57.231" v="3933" actId="12"/>
      <pc:docMkLst>
        <pc:docMk/>
      </pc:docMkLst>
      <pc:sldChg chg="addSp delSp modSp mod">
        <pc:chgData name="Suzanne Audrey" userId="7376a5dd-d518-4a6a-a06d-8065cdc0238e" providerId="ADAL" clId="{5D4A7FA3-AEE0-4E45-AFCA-D51940C91800}" dt="2022-07-11T22:54:51.860" v="3466" actId="1076"/>
        <pc:sldMkLst>
          <pc:docMk/>
          <pc:sldMk cId="1036365526" sldId="256"/>
        </pc:sldMkLst>
        <pc:spChg chg="mod">
          <ac:chgData name="Suzanne Audrey" userId="7376a5dd-d518-4a6a-a06d-8065cdc0238e" providerId="ADAL" clId="{5D4A7FA3-AEE0-4E45-AFCA-D51940C91800}" dt="2022-07-11T22:54:51.860" v="3466" actId="1076"/>
          <ac:spMkLst>
            <pc:docMk/>
            <pc:sldMk cId="1036365526" sldId="256"/>
            <ac:spMk id="2" creationId="{3C02CEB0-CAA1-4259-93CD-DCDC5CAA3856}"/>
          </ac:spMkLst>
        </pc:spChg>
        <pc:spChg chg="del mod">
          <ac:chgData name="Suzanne Audrey" userId="7376a5dd-d518-4a6a-a06d-8065cdc0238e" providerId="ADAL" clId="{5D4A7FA3-AEE0-4E45-AFCA-D51940C91800}" dt="2022-07-11T19:25:36.702" v="89" actId="478"/>
          <ac:spMkLst>
            <pc:docMk/>
            <pc:sldMk cId="1036365526" sldId="256"/>
            <ac:spMk id="3" creationId="{1F0596E7-9563-44E6-8C7F-A3E853C8C157}"/>
          </ac:spMkLst>
        </pc:spChg>
        <pc:spChg chg="add del">
          <ac:chgData name="Suzanne Audrey" userId="7376a5dd-d518-4a6a-a06d-8065cdc0238e" providerId="ADAL" clId="{5D4A7FA3-AEE0-4E45-AFCA-D51940C91800}" dt="2022-07-11T22:54:13.417" v="3460" actId="478"/>
          <ac:spMkLst>
            <pc:docMk/>
            <pc:sldMk cId="1036365526" sldId="256"/>
            <ac:spMk id="4" creationId="{29346380-F138-DD38-18DA-EE4367F5C74D}"/>
          </ac:spMkLst>
        </pc:spChg>
      </pc:sldChg>
      <pc:sldChg chg="del">
        <pc:chgData name="Suzanne Audrey" userId="7376a5dd-d518-4a6a-a06d-8065cdc0238e" providerId="ADAL" clId="{5D4A7FA3-AEE0-4E45-AFCA-D51940C91800}" dt="2022-07-11T19:45:06.111" v="632" actId="47"/>
        <pc:sldMkLst>
          <pc:docMk/>
          <pc:sldMk cId="2465236922" sldId="257"/>
        </pc:sldMkLst>
      </pc:sldChg>
      <pc:sldChg chg="del">
        <pc:chgData name="Suzanne Audrey" userId="7376a5dd-d518-4a6a-a06d-8065cdc0238e" providerId="ADAL" clId="{5D4A7FA3-AEE0-4E45-AFCA-D51940C91800}" dt="2022-07-11T19:44:34.855" v="618" actId="47"/>
        <pc:sldMkLst>
          <pc:docMk/>
          <pc:sldMk cId="1845137534" sldId="258"/>
        </pc:sldMkLst>
      </pc:sldChg>
      <pc:sldChg chg="del">
        <pc:chgData name="Suzanne Audrey" userId="7376a5dd-d518-4a6a-a06d-8065cdc0238e" providerId="ADAL" clId="{5D4A7FA3-AEE0-4E45-AFCA-D51940C91800}" dt="2022-07-11T19:44:36.934" v="619" actId="47"/>
        <pc:sldMkLst>
          <pc:docMk/>
          <pc:sldMk cId="178257239" sldId="260"/>
        </pc:sldMkLst>
      </pc:sldChg>
      <pc:sldChg chg="del">
        <pc:chgData name="Suzanne Audrey" userId="7376a5dd-d518-4a6a-a06d-8065cdc0238e" providerId="ADAL" clId="{5D4A7FA3-AEE0-4E45-AFCA-D51940C91800}" dt="2022-07-11T19:44:38.794" v="620" actId="47"/>
        <pc:sldMkLst>
          <pc:docMk/>
          <pc:sldMk cId="3251369496" sldId="262"/>
        </pc:sldMkLst>
      </pc:sldChg>
      <pc:sldChg chg="del ord">
        <pc:chgData name="Suzanne Audrey" userId="7376a5dd-d518-4a6a-a06d-8065cdc0238e" providerId="ADAL" clId="{5D4A7FA3-AEE0-4E45-AFCA-D51940C91800}" dt="2022-07-11T21:58:59.986" v="2796" actId="2696"/>
        <pc:sldMkLst>
          <pc:docMk/>
          <pc:sldMk cId="3856038164" sldId="263"/>
        </pc:sldMkLst>
      </pc:sldChg>
      <pc:sldChg chg="del">
        <pc:chgData name="Suzanne Audrey" userId="7376a5dd-d518-4a6a-a06d-8065cdc0238e" providerId="ADAL" clId="{5D4A7FA3-AEE0-4E45-AFCA-D51940C91800}" dt="2022-07-11T19:44:45.753" v="624" actId="47"/>
        <pc:sldMkLst>
          <pc:docMk/>
          <pc:sldMk cId="2276622529" sldId="264"/>
        </pc:sldMkLst>
      </pc:sldChg>
      <pc:sldChg chg="del">
        <pc:chgData name="Suzanne Audrey" userId="7376a5dd-d518-4a6a-a06d-8065cdc0238e" providerId="ADAL" clId="{5D4A7FA3-AEE0-4E45-AFCA-D51940C91800}" dt="2022-07-11T19:44:47.175" v="625" actId="47"/>
        <pc:sldMkLst>
          <pc:docMk/>
          <pc:sldMk cId="2190809739" sldId="265"/>
        </pc:sldMkLst>
      </pc:sldChg>
      <pc:sldChg chg="del">
        <pc:chgData name="Suzanne Audrey" userId="7376a5dd-d518-4a6a-a06d-8065cdc0238e" providerId="ADAL" clId="{5D4A7FA3-AEE0-4E45-AFCA-D51940C91800}" dt="2022-07-11T19:44:41.618" v="621" actId="47"/>
        <pc:sldMkLst>
          <pc:docMk/>
          <pc:sldMk cId="2872267275" sldId="266"/>
        </pc:sldMkLst>
      </pc:sldChg>
      <pc:sldChg chg="del">
        <pc:chgData name="Suzanne Audrey" userId="7376a5dd-d518-4a6a-a06d-8065cdc0238e" providerId="ADAL" clId="{5D4A7FA3-AEE0-4E45-AFCA-D51940C91800}" dt="2022-07-11T19:44:42.299" v="622" actId="47"/>
        <pc:sldMkLst>
          <pc:docMk/>
          <pc:sldMk cId="1451287542" sldId="269"/>
        </pc:sldMkLst>
      </pc:sldChg>
      <pc:sldChg chg="del">
        <pc:chgData name="Suzanne Audrey" userId="7376a5dd-d518-4a6a-a06d-8065cdc0238e" providerId="ADAL" clId="{5D4A7FA3-AEE0-4E45-AFCA-D51940C91800}" dt="2022-07-11T19:44:43.998" v="623" actId="47"/>
        <pc:sldMkLst>
          <pc:docMk/>
          <pc:sldMk cId="521346295" sldId="271"/>
        </pc:sldMkLst>
      </pc:sldChg>
      <pc:sldChg chg="del">
        <pc:chgData name="Suzanne Audrey" userId="7376a5dd-d518-4a6a-a06d-8065cdc0238e" providerId="ADAL" clId="{5D4A7FA3-AEE0-4E45-AFCA-D51940C91800}" dt="2022-07-11T19:44:49.577" v="627" actId="47"/>
        <pc:sldMkLst>
          <pc:docMk/>
          <pc:sldMk cId="3782148992" sldId="276"/>
        </pc:sldMkLst>
      </pc:sldChg>
      <pc:sldChg chg="del">
        <pc:chgData name="Suzanne Audrey" userId="7376a5dd-d518-4a6a-a06d-8065cdc0238e" providerId="ADAL" clId="{5D4A7FA3-AEE0-4E45-AFCA-D51940C91800}" dt="2022-07-11T19:44:50.251" v="628" actId="47"/>
        <pc:sldMkLst>
          <pc:docMk/>
          <pc:sldMk cId="1542183003" sldId="277"/>
        </pc:sldMkLst>
      </pc:sldChg>
      <pc:sldChg chg="addSp delSp modSp del mod ord">
        <pc:chgData name="Suzanne Audrey" userId="7376a5dd-d518-4a6a-a06d-8065cdc0238e" providerId="ADAL" clId="{5D4A7FA3-AEE0-4E45-AFCA-D51940C91800}" dt="2022-07-11T21:59:04.716" v="2797" actId="2696"/>
        <pc:sldMkLst>
          <pc:docMk/>
          <pc:sldMk cId="2770044950" sldId="278"/>
        </pc:sldMkLst>
        <pc:spChg chg="add del mod">
          <ac:chgData name="Suzanne Audrey" userId="7376a5dd-d518-4a6a-a06d-8065cdc0238e" providerId="ADAL" clId="{5D4A7FA3-AEE0-4E45-AFCA-D51940C91800}" dt="2022-07-11T19:43:34.851" v="585" actId="478"/>
          <ac:spMkLst>
            <pc:docMk/>
            <pc:sldMk cId="2770044950" sldId="278"/>
            <ac:spMk id="2" creationId="{8127F397-656B-3B8D-1F9B-394BF0B63A38}"/>
          </ac:spMkLst>
        </pc:spChg>
        <pc:spChg chg="mod">
          <ac:chgData name="Suzanne Audrey" userId="7376a5dd-d518-4a6a-a06d-8065cdc0238e" providerId="ADAL" clId="{5D4A7FA3-AEE0-4E45-AFCA-D51940C91800}" dt="2022-07-11T19:44:16.722" v="614" actId="20577"/>
          <ac:spMkLst>
            <pc:docMk/>
            <pc:sldMk cId="2770044950" sldId="278"/>
            <ac:spMk id="3" creationId="{4BA656F8-59DD-4E2B-9820-EDE8A4BCA231}"/>
          </ac:spMkLst>
        </pc:spChg>
        <pc:picChg chg="mod">
          <ac:chgData name="Suzanne Audrey" userId="7376a5dd-d518-4a6a-a06d-8065cdc0238e" providerId="ADAL" clId="{5D4A7FA3-AEE0-4E45-AFCA-D51940C91800}" dt="2022-07-11T19:41:45.454" v="549" actId="1076"/>
          <ac:picMkLst>
            <pc:docMk/>
            <pc:sldMk cId="2770044950" sldId="278"/>
            <ac:picMk id="4" creationId="{D3C4054B-072B-4B83-9DB8-51034D59DEB7}"/>
          </ac:picMkLst>
        </pc:picChg>
      </pc:sldChg>
      <pc:sldChg chg="del">
        <pc:chgData name="Suzanne Audrey" userId="7376a5dd-d518-4a6a-a06d-8065cdc0238e" providerId="ADAL" clId="{5D4A7FA3-AEE0-4E45-AFCA-D51940C91800}" dt="2022-07-11T19:44:48.610" v="626" actId="47"/>
        <pc:sldMkLst>
          <pc:docMk/>
          <pc:sldMk cId="177934972" sldId="279"/>
        </pc:sldMkLst>
      </pc:sldChg>
      <pc:sldChg chg="del">
        <pc:chgData name="Suzanne Audrey" userId="7376a5dd-d518-4a6a-a06d-8065cdc0238e" providerId="ADAL" clId="{5D4A7FA3-AEE0-4E45-AFCA-D51940C91800}" dt="2022-07-11T19:44:58.889" v="630" actId="47"/>
        <pc:sldMkLst>
          <pc:docMk/>
          <pc:sldMk cId="3189766300" sldId="282"/>
        </pc:sldMkLst>
      </pc:sldChg>
      <pc:sldChg chg="del">
        <pc:chgData name="Suzanne Audrey" userId="7376a5dd-d518-4a6a-a06d-8065cdc0238e" providerId="ADAL" clId="{5D4A7FA3-AEE0-4E45-AFCA-D51940C91800}" dt="2022-07-11T19:45:03.504" v="631" actId="47"/>
        <pc:sldMkLst>
          <pc:docMk/>
          <pc:sldMk cId="684784496" sldId="283"/>
        </pc:sldMkLst>
      </pc:sldChg>
      <pc:sldChg chg="del">
        <pc:chgData name="Suzanne Audrey" userId="7376a5dd-d518-4a6a-a06d-8065cdc0238e" providerId="ADAL" clId="{5D4A7FA3-AEE0-4E45-AFCA-D51940C91800}" dt="2022-07-11T19:45:10.319" v="633" actId="47"/>
        <pc:sldMkLst>
          <pc:docMk/>
          <pc:sldMk cId="3287871394" sldId="284"/>
        </pc:sldMkLst>
      </pc:sldChg>
      <pc:sldChg chg="del">
        <pc:chgData name="Suzanne Audrey" userId="7376a5dd-d518-4a6a-a06d-8065cdc0238e" providerId="ADAL" clId="{5D4A7FA3-AEE0-4E45-AFCA-D51940C91800}" dt="2022-07-11T21:59:11.953" v="2798" actId="2696"/>
        <pc:sldMkLst>
          <pc:docMk/>
          <pc:sldMk cId="749717809" sldId="285"/>
        </pc:sldMkLst>
      </pc:sldChg>
      <pc:sldChg chg="del">
        <pc:chgData name="Suzanne Audrey" userId="7376a5dd-d518-4a6a-a06d-8065cdc0238e" providerId="ADAL" clId="{5D4A7FA3-AEE0-4E45-AFCA-D51940C91800}" dt="2022-07-11T19:44:51.901" v="629" actId="47"/>
        <pc:sldMkLst>
          <pc:docMk/>
          <pc:sldMk cId="3522886038" sldId="286"/>
        </pc:sldMkLst>
      </pc:sldChg>
      <pc:sldChg chg="addSp delSp modSp new mod setBg">
        <pc:chgData name="Suzanne Audrey" userId="7376a5dd-d518-4a6a-a06d-8065cdc0238e" providerId="ADAL" clId="{5D4A7FA3-AEE0-4E45-AFCA-D51940C91800}" dt="2022-07-11T22:38:44.721" v="3036" actId="1076"/>
        <pc:sldMkLst>
          <pc:docMk/>
          <pc:sldMk cId="2567019474" sldId="287"/>
        </pc:sldMkLst>
        <pc:spChg chg="mod">
          <ac:chgData name="Suzanne Audrey" userId="7376a5dd-d518-4a6a-a06d-8065cdc0238e" providerId="ADAL" clId="{5D4A7FA3-AEE0-4E45-AFCA-D51940C91800}" dt="2022-07-11T22:37:03.527" v="3004" actId="26606"/>
          <ac:spMkLst>
            <pc:docMk/>
            <pc:sldMk cId="2567019474" sldId="287"/>
            <ac:spMk id="2" creationId="{F849DCBA-EBB3-77A0-AF19-02094A776824}"/>
          </ac:spMkLst>
        </pc:spChg>
        <pc:spChg chg="mod ord">
          <ac:chgData name="Suzanne Audrey" userId="7376a5dd-d518-4a6a-a06d-8065cdc0238e" providerId="ADAL" clId="{5D4A7FA3-AEE0-4E45-AFCA-D51940C91800}" dt="2022-07-11T22:38:33.275" v="3034" actId="14100"/>
          <ac:spMkLst>
            <pc:docMk/>
            <pc:sldMk cId="2567019474" sldId="287"/>
            <ac:spMk id="3" creationId="{695F5686-E01A-5144-8890-FE1979F9A764}"/>
          </ac:spMkLst>
        </pc:spChg>
        <pc:spChg chg="add del">
          <ac:chgData name="Suzanne Audrey" userId="7376a5dd-d518-4a6a-a06d-8065cdc0238e" providerId="ADAL" clId="{5D4A7FA3-AEE0-4E45-AFCA-D51940C91800}" dt="2022-07-11T22:33:02.400" v="2985"/>
          <ac:spMkLst>
            <pc:docMk/>
            <pc:sldMk cId="2567019474" sldId="287"/>
            <ac:spMk id="4" creationId="{1EF57E91-02D7-FBC0-3FB1-E262E671F3F0}"/>
          </ac:spMkLst>
        </pc:spChg>
        <pc:spChg chg="add del">
          <ac:chgData name="Suzanne Audrey" userId="7376a5dd-d518-4a6a-a06d-8065cdc0238e" providerId="ADAL" clId="{5D4A7FA3-AEE0-4E45-AFCA-D51940C91800}" dt="2022-07-11T22:37:03.527" v="3004" actId="26606"/>
          <ac:spMkLst>
            <pc:docMk/>
            <pc:sldMk cId="2567019474" sldId="287"/>
            <ac:spMk id="8201" creationId="{F13C74B1-5B17-4795-BED0-7140497B445A}"/>
          </ac:spMkLst>
        </pc:spChg>
        <pc:spChg chg="add del">
          <ac:chgData name="Suzanne Audrey" userId="7376a5dd-d518-4a6a-a06d-8065cdc0238e" providerId="ADAL" clId="{5D4A7FA3-AEE0-4E45-AFCA-D51940C91800}" dt="2022-07-11T22:37:03.527" v="3004" actId="26606"/>
          <ac:spMkLst>
            <pc:docMk/>
            <pc:sldMk cId="2567019474" sldId="287"/>
            <ac:spMk id="8203" creationId="{D4974D33-8DC5-464E-8C6D-BE58F0669C17}"/>
          </ac:spMkLst>
        </pc:spChg>
        <pc:spChg chg="add del">
          <ac:chgData name="Suzanne Audrey" userId="7376a5dd-d518-4a6a-a06d-8065cdc0238e" providerId="ADAL" clId="{5D4A7FA3-AEE0-4E45-AFCA-D51940C91800}" dt="2022-07-11T22:36:55.107" v="2996" actId="26606"/>
          <ac:spMkLst>
            <pc:docMk/>
            <pc:sldMk cId="2567019474" sldId="287"/>
            <ac:spMk id="8208" creationId="{45D37F4E-DDB4-456B-97E0-9937730A039F}"/>
          </ac:spMkLst>
        </pc:spChg>
        <pc:spChg chg="add del">
          <ac:chgData name="Suzanne Audrey" userId="7376a5dd-d518-4a6a-a06d-8065cdc0238e" providerId="ADAL" clId="{5D4A7FA3-AEE0-4E45-AFCA-D51940C91800}" dt="2022-07-11T22:36:55.107" v="2996" actId="26606"/>
          <ac:spMkLst>
            <pc:docMk/>
            <pc:sldMk cId="2567019474" sldId="287"/>
            <ac:spMk id="8210" creationId="{B2DD41CD-8F47-4F56-AD12-4E2FF7696987}"/>
          </ac:spMkLst>
        </pc:spChg>
        <pc:spChg chg="add del">
          <ac:chgData name="Suzanne Audrey" userId="7376a5dd-d518-4a6a-a06d-8065cdc0238e" providerId="ADAL" clId="{5D4A7FA3-AEE0-4E45-AFCA-D51940C91800}" dt="2022-07-11T22:37:00.073" v="2998" actId="26606"/>
          <ac:spMkLst>
            <pc:docMk/>
            <pc:sldMk cId="2567019474" sldId="287"/>
            <ac:spMk id="8212" creationId="{2C61293E-6EBE-43EF-A52C-9BEBFD7679D4}"/>
          </ac:spMkLst>
        </pc:spChg>
        <pc:spChg chg="add del">
          <ac:chgData name="Suzanne Audrey" userId="7376a5dd-d518-4a6a-a06d-8065cdc0238e" providerId="ADAL" clId="{5D4A7FA3-AEE0-4E45-AFCA-D51940C91800}" dt="2022-07-11T22:37:00.073" v="2998" actId="26606"/>
          <ac:spMkLst>
            <pc:docMk/>
            <pc:sldMk cId="2567019474" sldId="287"/>
            <ac:spMk id="8213" creationId="{21540236-BFD5-4A9D-8840-4703E7F76825}"/>
          </ac:spMkLst>
        </pc:spChg>
        <pc:picChg chg="add mod">
          <ac:chgData name="Suzanne Audrey" userId="7376a5dd-d518-4a6a-a06d-8065cdc0238e" providerId="ADAL" clId="{5D4A7FA3-AEE0-4E45-AFCA-D51940C91800}" dt="2022-07-11T22:38:44.721" v="3036" actId="1076"/>
          <ac:picMkLst>
            <pc:docMk/>
            <pc:sldMk cId="2567019474" sldId="287"/>
            <ac:picMk id="8196" creationId="{457B5E39-6131-B034-3214-E5D19352A645}"/>
          </ac:picMkLst>
        </pc:picChg>
      </pc:sldChg>
      <pc:sldChg chg="addSp modSp new del mod">
        <pc:chgData name="Suzanne Audrey" userId="7376a5dd-d518-4a6a-a06d-8065cdc0238e" providerId="ADAL" clId="{5D4A7FA3-AEE0-4E45-AFCA-D51940C91800}" dt="2022-07-11T19:44:30.929" v="617" actId="47"/>
        <pc:sldMkLst>
          <pc:docMk/>
          <pc:sldMk cId="2956184068" sldId="288"/>
        </pc:sldMkLst>
        <pc:spChg chg="mod">
          <ac:chgData name="Suzanne Audrey" userId="7376a5dd-d518-4a6a-a06d-8065cdc0238e" providerId="ADAL" clId="{5D4A7FA3-AEE0-4E45-AFCA-D51940C91800}" dt="2022-07-11T19:37:08.089" v="538" actId="27636"/>
          <ac:spMkLst>
            <pc:docMk/>
            <pc:sldMk cId="2956184068" sldId="288"/>
            <ac:spMk id="2" creationId="{96C6F941-5D63-4BA3-C14D-B9916171C13F}"/>
          </ac:spMkLst>
        </pc:spChg>
        <pc:spChg chg="mod">
          <ac:chgData name="Suzanne Audrey" userId="7376a5dd-d518-4a6a-a06d-8065cdc0238e" providerId="ADAL" clId="{5D4A7FA3-AEE0-4E45-AFCA-D51940C91800}" dt="2022-07-11T19:38:06.951" v="544" actId="6549"/>
          <ac:spMkLst>
            <pc:docMk/>
            <pc:sldMk cId="2956184068" sldId="288"/>
            <ac:spMk id="3" creationId="{41C7C2F8-8175-F97D-E4E7-16365F573894}"/>
          </ac:spMkLst>
        </pc:spChg>
        <pc:picChg chg="add mod">
          <ac:chgData name="Suzanne Audrey" userId="7376a5dd-d518-4a6a-a06d-8065cdc0238e" providerId="ADAL" clId="{5D4A7FA3-AEE0-4E45-AFCA-D51940C91800}" dt="2022-07-11T19:35:23.733" v="527" actId="1076"/>
          <ac:picMkLst>
            <pc:docMk/>
            <pc:sldMk cId="2956184068" sldId="288"/>
            <ac:picMk id="1026" creationId="{5BEF1245-8E8D-F160-4EA7-444180F3C505}"/>
          </ac:picMkLst>
        </pc:picChg>
      </pc:sldChg>
      <pc:sldChg chg="addSp delSp modSp new mod">
        <pc:chgData name="Suzanne Audrey" userId="7376a5dd-d518-4a6a-a06d-8065cdc0238e" providerId="ADAL" clId="{5D4A7FA3-AEE0-4E45-AFCA-D51940C91800}" dt="2022-07-11T21:05:57.491" v="2451" actId="1076"/>
        <pc:sldMkLst>
          <pc:docMk/>
          <pc:sldMk cId="4091714978" sldId="288"/>
        </pc:sldMkLst>
        <pc:spChg chg="mod">
          <ac:chgData name="Suzanne Audrey" userId="7376a5dd-d518-4a6a-a06d-8065cdc0238e" providerId="ADAL" clId="{5D4A7FA3-AEE0-4E45-AFCA-D51940C91800}" dt="2022-07-11T21:05:54.219" v="2450" actId="14100"/>
          <ac:spMkLst>
            <pc:docMk/>
            <pc:sldMk cId="4091714978" sldId="288"/>
            <ac:spMk id="2" creationId="{3D5CEC61-3BF1-89D5-1B35-1B490B8598AD}"/>
          </ac:spMkLst>
        </pc:spChg>
        <pc:spChg chg="mod">
          <ac:chgData name="Suzanne Audrey" userId="7376a5dd-d518-4a6a-a06d-8065cdc0238e" providerId="ADAL" clId="{5D4A7FA3-AEE0-4E45-AFCA-D51940C91800}" dt="2022-07-11T21:05:45.171" v="2449" actId="6549"/>
          <ac:spMkLst>
            <pc:docMk/>
            <pc:sldMk cId="4091714978" sldId="288"/>
            <ac:spMk id="3" creationId="{721ACC4C-66C6-6FF0-E445-3F3291EB09A7}"/>
          </ac:spMkLst>
        </pc:spChg>
        <pc:spChg chg="add del">
          <ac:chgData name="Suzanne Audrey" userId="7376a5dd-d518-4a6a-a06d-8065cdc0238e" providerId="ADAL" clId="{5D4A7FA3-AEE0-4E45-AFCA-D51940C91800}" dt="2022-07-11T21:00:45.785" v="2350" actId="22"/>
          <ac:spMkLst>
            <pc:docMk/>
            <pc:sldMk cId="4091714978" sldId="288"/>
            <ac:spMk id="5" creationId="{B4A8D0A6-0B8D-EB7C-0683-6FFE3DD31D22}"/>
          </ac:spMkLst>
        </pc:spChg>
        <pc:picChg chg="add mod">
          <ac:chgData name="Suzanne Audrey" userId="7376a5dd-d518-4a6a-a06d-8065cdc0238e" providerId="ADAL" clId="{5D4A7FA3-AEE0-4E45-AFCA-D51940C91800}" dt="2022-07-11T21:05:57.491" v="2451" actId="1076"/>
          <ac:picMkLst>
            <pc:docMk/>
            <pc:sldMk cId="4091714978" sldId="288"/>
            <ac:picMk id="3074" creationId="{2663E4EB-827F-2611-BD72-8AB0C78905C0}"/>
          </ac:picMkLst>
        </pc:picChg>
        <pc:picChg chg="add mod">
          <ac:chgData name="Suzanne Audrey" userId="7376a5dd-d518-4a6a-a06d-8065cdc0238e" providerId="ADAL" clId="{5D4A7FA3-AEE0-4E45-AFCA-D51940C91800}" dt="2022-07-11T21:05:08.907" v="2409" actId="14100"/>
          <ac:picMkLst>
            <pc:docMk/>
            <pc:sldMk cId="4091714978" sldId="288"/>
            <ac:picMk id="3076" creationId="{39B99DB8-211F-D7DF-8F04-C4999520D2B0}"/>
          </ac:picMkLst>
        </pc:picChg>
      </pc:sldChg>
      <pc:sldChg chg="modSp new del mod">
        <pc:chgData name="Suzanne Audrey" userId="7376a5dd-d518-4a6a-a06d-8065cdc0238e" providerId="ADAL" clId="{5D4A7FA3-AEE0-4E45-AFCA-D51940C91800}" dt="2022-07-11T21:58:35.809" v="2795" actId="2696"/>
        <pc:sldMkLst>
          <pc:docMk/>
          <pc:sldMk cId="1238986237" sldId="289"/>
        </pc:sldMkLst>
        <pc:spChg chg="mod">
          <ac:chgData name="Suzanne Audrey" userId="7376a5dd-d518-4a6a-a06d-8065cdc0238e" providerId="ADAL" clId="{5D4A7FA3-AEE0-4E45-AFCA-D51940C91800}" dt="2022-07-11T21:56:31.283" v="2761" actId="6549"/>
          <ac:spMkLst>
            <pc:docMk/>
            <pc:sldMk cId="1238986237" sldId="289"/>
            <ac:spMk id="3" creationId="{DBA131AF-8B60-89A5-7743-25F7201BD893}"/>
          </ac:spMkLst>
        </pc:spChg>
      </pc:sldChg>
      <pc:sldChg chg="addSp delSp modSp new mod">
        <pc:chgData name="Suzanne Audrey" userId="7376a5dd-d518-4a6a-a06d-8065cdc0238e" providerId="ADAL" clId="{5D4A7FA3-AEE0-4E45-AFCA-D51940C91800}" dt="2022-07-11T23:13:58.694" v="3575" actId="14100"/>
        <pc:sldMkLst>
          <pc:docMk/>
          <pc:sldMk cId="3699976111" sldId="290"/>
        </pc:sldMkLst>
        <pc:spChg chg="del">
          <ac:chgData name="Suzanne Audrey" userId="7376a5dd-d518-4a6a-a06d-8065cdc0238e" providerId="ADAL" clId="{5D4A7FA3-AEE0-4E45-AFCA-D51940C91800}" dt="2022-07-11T21:12:54.549" v="2617" actId="478"/>
          <ac:spMkLst>
            <pc:docMk/>
            <pc:sldMk cId="3699976111" sldId="290"/>
            <ac:spMk id="2" creationId="{CD91F310-6420-A5E8-B5E1-46DD652A95D7}"/>
          </ac:spMkLst>
        </pc:spChg>
        <pc:spChg chg="mod">
          <ac:chgData name="Suzanne Audrey" userId="7376a5dd-d518-4a6a-a06d-8065cdc0238e" providerId="ADAL" clId="{5D4A7FA3-AEE0-4E45-AFCA-D51940C91800}" dt="2022-07-11T23:13:58.694" v="3575" actId="14100"/>
          <ac:spMkLst>
            <pc:docMk/>
            <pc:sldMk cId="3699976111" sldId="290"/>
            <ac:spMk id="3" creationId="{86E184EF-59D4-B55B-38AB-377D7CEA33BA}"/>
          </ac:spMkLst>
        </pc:spChg>
        <pc:spChg chg="add mod">
          <ac:chgData name="Suzanne Audrey" userId="7376a5dd-d518-4a6a-a06d-8065cdc0238e" providerId="ADAL" clId="{5D4A7FA3-AEE0-4E45-AFCA-D51940C91800}" dt="2022-07-11T23:13:42.550" v="3573" actId="14100"/>
          <ac:spMkLst>
            <pc:docMk/>
            <pc:sldMk cId="3699976111" sldId="290"/>
            <ac:spMk id="4" creationId="{FCAF085D-E37E-1449-251F-A233FFADF7DA}"/>
          </ac:spMkLst>
        </pc:spChg>
        <pc:picChg chg="add mod">
          <ac:chgData name="Suzanne Audrey" userId="7376a5dd-d518-4a6a-a06d-8065cdc0238e" providerId="ADAL" clId="{5D4A7FA3-AEE0-4E45-AFCA-D51940C91800}" dt="2022-07-11T23:13:21.009" v="3557" actId="1076"/>
          <ac:picMkLst>
            <pc:docMk/>
            <pc:sldMk cId="3699976111" sldId="290"/>
            <ac:picMk id="4098" creationId="{0B9D69C4-AB99-55E9-D912-9EABF33D1BCF}"/>
          </ac:picMkLst>
        </pc:picChg>
        <pc:picChg chg="add del mod">
          <ac:chgData name="Suzanne Audrey" userId="7376a5dd-d518-4a6a-a06d-8065cdc0238e" providerId="ADAL" clId="{5D4A7FA3-AEE0-4E45-AFCA-D51940C91800}" dt="2022-07-11T21:17:49.258" v="2627" actId="478"/>
          <ac:picMkLst>
            <pc:docMk/>
            <pc:sldMk cId="3699976111" sldId="290"/>
            <ac:picMk id="4100" creationId="{A1FFCC15-6C7E-0ADA-A88D-4324AE4F80BF}"/>
          </ac:picMkLst>
        </pc:picChg>
        <pc:picChg chg="add del mod">
          <ac:chgData name="Suzanne Audrey" userId="7376a5dd-d518-4a6a-a06d-8065cdc0238e" providerId="ADAL" clId="{5D4A7FA3-AEE0-4E45-AFCA-D51940C91800}" dt="2022-07-11T21:24:37.950" v="2637" actId="478"/>
          <ac:picMkLst>
            <pc:docMk/>
            <pc:sldMk cId="3699976111" sldId="290"/>
            <ac:picMk id="4102" creationId="{45D5555F-9D63-B6B8-B91C-9CEBF22D6179}"/>
          </ac:picMkLst>
        </pc:picChg>
        <pc:picChg chg="add del mod">
          <ac:chgData name="Suzanne Audrey" userId="7376a5dd-d518-4a6a-a06d-8065cdc0238e" providerId="ADAL" clId="{5D4A7FA3-AEE0-4E45-AFCA-D51940C91800}" dt="2022-07-11T23:12:08.908" v="3545" actId="478"/>
          <ac:picMkLst>
            <pc:docMk/>
            <pc:sldMk cId="3699976111" sldId="290"/>
            <ac:picMk id="4104" creationId="{43E4DEF2-5655-593F-E78F-A3CDEB419024}"/>
          </ac:picMkLst>
        </pc:picChg>
      </pc:sldChg>
      <pc:sldChg chg="addSp delSp modSp new mod">
        <pc:chgData name="Suzanne Audrey" userId="7376a5dd-d518-4a6a-a06d-8065cdc0238e" providerId="ADAL" clId="{5D4A7FA3-AEE0-4E45-AFCA-D51940C91800}" dt="2022-07-11T22:08:51.459" v="2818" actId="255"/>
        <pc:sldMkLst>
          <pc:docMk/>
          <pc:sldMk cId="2970149643" sldId="291"/>
        </pc:sldMkLst>
        <pc:spChg chg="del">
          <ac:chgData name="Suzanne Audrey" userId="7376a5dd-d518-4a6a-a06d-8065cdc0238e" providerId="ADAL" clId="{5D4A7FA3-AEE0-4E45-AFCA-D51940C91800}" dt="2022-07-11T21:45:10.929" v="2656" actId="478"/>
          <ac:spMkLst>
            <pc:docMk/>
            <pc:sldMk cId="2970149643" sldId="291"/>
            <ac:spMk id="2" creationId="{B1C64372-3DE0-CB53-38FF-1DE70398C89B}"/>
          </ac:spMkLst>
        </pc:spChg>
        <pc:spChg chg="mod">
          <ac:chgData name="Suzanne Audrey" userId="7376a5dd-d518-4a6a-a06d-8065cdc0238e" providerId="ADAL" clId="{5D4A7FA3-AEE0-4E45-AFCA-D51940C91800}" dt="2022-07-11T22:08:17.393" v="2811" actId="14100"/>
          <ac:spMkLst>
            <pc:docMk/>
            <pc:sldMk cId="2970149643" sldId="291"/>
            <ac:spMk id="3" creationId="{C3749D63-826A-CE69-9765-575D7B236F86}"/>
          </ac:spMkLst>
        </pc:spChg>
        <pc:spChg chg="add mod">
          <ac:chgData name="Suzanne Audrey" userId="7376a5dd-d518-4a6a-a06d-8065cdc0238e" providerId="ADAL" clId="{5D4A7FA3-AEE0-4E45-AFCA-D51940C91800}" dt="2022-07-11T22:08:51.459" v="2818" actId="255"/>
          <ac:spMkLst>
            <pc:docMk/>
            <pc:sldMk cId="2970149643" sldId="291"/>
            <ac:spMk id="4" creationId="{6E4D9B6A-C8F5-078B-D929-D031691E72C5}"/>
          </ac:spMkLst>
        </pc:spChg>
        <pc:picChg chg="add del mod">
          <ac:chgData name="Suzanne Audrey" userId="7376a5dd-d518-4a6a-a06d-8065cdc0238e" providerId="ADAL" clId="{5D4A7FA3-AEE0-4E45-AFCA-D51940C91800}" dt="2022-07-11T22:00:36.911" v="2802" actId="478"/>
          <ac:picMkLst>
            <pc:docMk/>
            <pc:sldMk cId="2970149643" sldId="291"/>
            <ac:picMk id="6146" creationId="{8AED89E3-D470-1F1F-249C-DBB08EBCF651}"/>
          </ac:picMkLst>
        </pc:picChg>
        <pc:picChg chg="add mod">
          <ac:chgData name="Suzanne Audrey" userId="7376a5dd-d518-4a6a-a06d-8065cdc0238e" providerId="ADAL" clId="{5D4A7FA3-AEE0-4E45-AFCA-D51940C91800}" dt="2022-07-11T22:08:42.199" v="2816" actId="1076"/>
          <ac:picMkLst>
            <pc:docMk/>
            <pc:sldMk cId="2970149643" sldId="291"/>
            <ac:picMk id="6148" creationId="{A30A4BA6-7139-3C14-F819-83A3B206458D}"/>
          </ac:picMkLst>
        </pc:picChg>
      </pc:sldChg>
      <pc:sldChg chg="addSp modSp new mod">
        <pc:chgData name="Suzanne Audrey" userId="7376a5dd-d518-4a6a-a06d-8065cdc0238e" providerId="ADAL" clId="{5D4A7FA3-AEE0-4E45-AFCA-D51940C91800}" dt="2022-07-11T20:20:35.642" v="1461" actId="14100"/>
        <pc:sldMkLst>
          <pc:docMk/>
          <pc:sldMk cId="3181126559" sldId="292"/>
        </pc:sldMkLst>
        <pc:spChg chg="mod">
          <ac:chgData name="Suzanne Audrey" userId="7376a5dd-d518-4a6a-a06d-8065cdc0238e" providerId="ADAL" clId="{5D4A7FA3-AEE0-4E45-AFCA-D51940C91800}" dt="2022-07-11T20:09:14.074" v="1026" actId="14100"/>
          <ac:spMkLst>
            <pc:docMk/>
            <pc:sldMk cId="3181126559" sldId="292"/>
            <ac:spMk id="2" creationId="{7A0E1095-1FD1-F45C-9445-504480240876}"/>
          </ac:spMkLst>
        </pc:spChg>
        <pc:spChg chg="mod">
          <ac:chgData name="Suzanne Audrey" userId="7376a5dd-d518-4a6a-a06d-8065cdc0238e" providerId="ADAL" clId="{5D4A7FA3-AEE0-4E45-AFCA-D51940C91800}" dt="2022-07-11T20:20:35.642" v="1461" actId="14100"/>
          <ac:spMkLst>
            <pc:docMk/>
            <pc:sldMk cId="3181126559" sldId="292"/>
            <ac:spMk id="3" creationId="{75BBBE3A-109B-BBD8-A8AD-EC78A3913945}"/>
          </ac:spMkLst>
        </pc:spChg>
        <pc:picChg chg="add mod">
          <ac:chgData name="Suzanne Audrey" userId="7376a5dd-d518-4a6a-a06d-8065cdc0238e" providerId="ADAL" clId="{5D4A7FA3-AEE0-4E45-AFCA-D51940C91800}" dt="2022-07-11T20:10:16.089" v="1028" actId="208"/>
          <ac:picMkLst>
            <pc:docMk/>
            <pc:sldMk cId="3181126559" sldId="292"/>
            <ac:picMk id="2050" creationId="{D9175384-771D-93AD-5639-810A6DB2983A}"/>
          </ac:picMkLst>
        </pc:picChg>
      </pc:sldChg>
      <pc:sldChg chg="addSp delSp modSp new mod ord">
        <pc:chgData name="Suzanne Audrey" userId="7376a5dd-d518-4a6a-a06d-8065cdc0238e" providerId="ADAL" clId="{5D4A7FA3-AEE0-4E45-AFCA-D51940C91800}" dt="2022-07-11T22:23:33.809" v="2897" actId="27636"/>
        <pc:sldMkLst>
          <pc:docMk/>
          <pc:sldMk cId="674109619" sldId="293"/>
        </pc:sldMkLst>
        <pc:spChg chg="mod">
          <ac:chgData name="Suzanne Audrey" userId="7376a5dd-d518-4a6a-a06d-8065cdc0238e" providerId="ADAL" clId="{5D4A7FA3-AEE0-4E45-AFCA-D51940C91800}" dt="2022-07-11T22:10:29.382" v="2842" actId="113"/>
          <ac:spMkLst>
            <pc:docMk/>
            <pc:sldMk cId="674109619" sldId="293"/>
            <ac:spMk id="2" creationId="{084469D7-CC52-585E-992C-EBFA43BBC446}"/>
          </ac:spMkLst>
        </pc:spChg>
        <pc:spChg chg="mod">
          <ac:chgData name="Suzanne Audrey" userId="7376a5dd-d518-4a6a-a06d-8065cdc0238e" providerId="ADAL" clId="{5D4A7FA3-AEE0-4E45-AFCA-D51940C91800}" dt="2022-07-11T22:23:33.809" v="2897" actId="27636"/>
          <ac:spMkLst>
            <pc:docMk/>
            <pc:sldMk cId="674109619" sldId="293"/>
            <ac:spMk id="3" creationId="{774E5A56-9911-B992-1203-A14D11D45525}"/>
          </ac:spMkLst>
        </pc:spChg>
        <pc:spChg chg="add del">
          <ac:chgData name="Suzanne Audrey" userId="7376a5dd-d518-4a6a-a06d-8065cdc0238e" providerId="ADAL" clId="{5D4A7FA3-AEE0-4E45-AFCA-D51940C91800}" dt="2022-07-11T21:43:33.315" v="2649"/>
          <ac:spMkLst>
            <pc:docMk/>
            <pc:sldMk cId="674109619" sldId="293"/>
            <ac:spMk id="4" creationId="{D56A8433-6A57-F727-35C1-A49F40F6582C}"/>
          </ac:spMkLst>
        </pc:spChg>
        <pc:spChg chg="add del">
          <ac:chgData name="Suzanne Audrey" userId="7376a5dd-d518-4a6a-a06d-8065cdc0238e" providerId="ADAL" clId="{5D4A7FA3-AEE0-4E45-AFCA-D51940C91800}" dt="2022-07-11T21:43:33.315" v="2649"/>
          <ac:spMkLst>
            <pc:docMk/>
            <pc:sldMk cId="674109619" sldId="293"/>
            <ac:spMk id="5" creationId="{99657F28-4F57-FF93-FBBD-1379CE35A1E7}"/>
          </ac:spMkLst>
        </pc:spChg>
        <pc:picChg chg="add mod">
          <ac:chgData name="Suzanne Audrey" userId="7376a5dd-d518-4a6a-a06d-8065cdc0238e" providerId="ADAL" clId="{5D4A7FA3-AEE0-4E45-AFCA-D51940C91800}" dt="2022-07-11T22:23:11.850" v="2895" actId="1076"/>
          <ac:picMkLst>
            <pc:docMk/>
            <pc:sldMk cId="674109619" sldId="293"/>
            <ac:picMk id="5124" creationId="{CEF70485-0EAB-158D-FFFE-E0318987B26F}"/>
          </ac:picMkLst>
        </pc:picChg>
      </pc:sldChg>
      <pc:sldChg chg="addSp modSp new mod">
        <pc:chgData name="Suzanne Audrey" userId="7376a5dd-d518-4a6a-a06d-8065cdc0238e" providerId="ADAL" clId="{5D4A7FA3-AEE0-4E45-AFCA-D51940C91800}" dt="2022-07-12T15:00:57.231" v="3933" actId="12"/>
        <pc:sldMkLst>
          <pc:docMk/>
          <pc:sldMk cId="721423714" sldId="294"/>
        </pc:sldMkLst>
        <pc:spChg chg="mod">
          <ac:chgData name="Suzanne Audrey" userId="7376a5dd-d518-4a6a-a06d-8065cdc0238e" providerId="ADAL" clId="{5D4A7FA3-AEE0-4E45-AFCA-D51940C91800}" dt="2022-07-11T23:16:35.382" v="3598" actId="20577"/>
          <ac:spMkLst>
            <pc:docMk/>
            <pc:sldMk cId="721423714" sldId="294"/>
            <ac:spMk id="2" creationId="{D291F5A6-FC5D-675D-E2AC-5FBFA6CDAD12}"/>
          </ac:spMkLst>
        </pc:spChg>
        <pc:spChg chg="mod">
          <ac:chgData name="Suzanne Audrey" userId="7376a5dd-d518-4a6a-a06d-8065cdc0238e" providerId="ADAL" clId="{5D4A7FA3-AEE0-4E45-AFCA-D51940C91800}" dt="2022-07-12T15:00:57.231" v="3933" actId="12"/>
          <ac:spMkLst>
            <pc:docMk/>
            <pc:sldMk cId="721423714" sldId="294"/>
            <ac:spMk id="3" creationId="{10EDE62D-3FCE-65A4-3D62-0714AFE051B0}"/>
          </ac:spMkLst>
        </pc:spChg>
        <pc:picChg chg="add mod">
          <ac:chgData name="Suzanne Audrey" userId="7376a5dd-d518-4a6a-a06d-8065cdc0238e" providerId="ADAL" clId="{5D4A7FA3-AEE0-4E45-AFCA-D51940C91800}" dt="2022-07-11T22:51:55.348" v="3456" actId="1076"/>
          <ac:picMkLst>
            <pc:docMk/>
            <pc:sldMk cId="721423714" sldId="294"/>
            <ac:picMk id="10242" creationId="{D411C7CD-5A03-7EFA-0A5C-84B0E4F2165B}"/>
          </ac:picMkLst>
        </pc:picChg>
        <pc:picChg chg="add mod">
          <ac:chgData name="Suzanne Audrey" userId="7376a5dd-d518-4a6a-a06d-8065cdc0238e" providerId="ADAL" clId="{5D4A7FA3-AEE0-4E45-AFCA-D51940C91800}" dt="2022-07-12T14:58:59.252" v="3897" actId="1076"/>
          <ac:picMkLst>
            <pc:docMk/>
            <pc:sldMk cId="721423714" sldId="294"/>
            <ac:picMk id="10244" creationId="{8E6A46FB-191D-A1A5-7C53-E14112B1777D}"/>
          </ac:picMkLst>
        </pc:picChg>
      </pc:sldChg>
      <pc:sldChg chg="addSp delSp modSp new del mod">
        <pc:chgData name="Suzanne Audrey" userId="7376a5dd-d518-4a6a-a06d-8065cdc0238e" providerId="ADAL" clId="{5D4A7FA3-AEE0-4E45-AFCA-D51940C91800}" dt="2022-07-11T22:15:45.234" v="2885" actId="2696"/>
        <pc:sldMkLst>
          <pc:docMk/>
          <pc:sldMk cId="3267888126" sldId="294"/>
        </pc:sldMkLst>
        <pc:spChg chg="del">
          <ac:chgData name="Suzanne Audrey" userId="7376a5dd-d518-4a6a-a06d-8065cdc0238e" providerId="ADAL" clId="{5D4A7FA3-AEE0-4E45-AFCA-D51940C91800}" dt="2022-07-11T22:14:29.379" v="2876"/>
          <ac:spMkLst>
            <pc:docMk/>
            <pc:sldMk cId="3267888126" sldId="294"/>
            <ac:spMk id="3" creationId="{6D6D885E-D931-7526-6C8A-E7515AC7765B}"/>
          </ac:spMkLst>
        </pc:spChg>
        <pc:spChg chg="add del mod">
          <ac:chgData name="Suzanne Audrey" userId="7376a5dd-d518-4a6a-a06d-8065cdc0238e" providerId="ADAL" clId="{5D4A7FA3-AEE0-4E45-AFCA-D51940C91800}" dt="2022-07-11T22:14:33.405" v="2877"/>
          <ac:spMkLst>
            <pc:docMk/>
            <pc:sldMk cId="3267888126" sldId="294"/>
            <ac:spMk id="4" creationId="{BBDC01CD-0C36-AB26-482A-56C0799B48E1}"/>
          </ac:spMkLst>
        </pc:spChg>
        <pc:spChg chg="add del mod">
          <ac:chgData name="Suzanne Audrey" userId="7376a5dd-d518-4a6a-a06d-8065cdc0238e" providerId="ADAL" clId="{5D4A7FA3-AEE0-4E45-AFCA-D51940C91800}" dt="2022-07-11T22:14:53.106" v="2878" actId="478"/>
          <ac:spMkLst>
            <pc:docMk/>
            <pc:sldMk cId="3267888126" sldId="294"/>
            <ac:spMk id="5" creationId="{9DCF6084-BFBD-0C9F-F847-F7CD533E0997}"/>
          </ac:spMkLst>
        </pc:spChg>
        <pc:spChg chg="add mod">
          <ac:chgData name="Suzanne Audrey" userId="7376a5dd-d518-4a6a-a06d-8065cdc0238e" providerId="ADAL" clId="{5D4A7FA3-AEE0-4E45-AFCA-D51940C91800}" dt="2022-07-11T22:14:59.801" v="2880" actId="1076"/>
          <ac:spMkLst>
            <pc:docMk/>
            <pc:sldMk cId="3267888126" sldId="294"/>
            <ac:spMk id="6" creationId="{78A00ED0-7E50-4083-0AFC-BB57AFACE161}"/>
          </ac:spMkLst>
        </pc:spChg>
        <pc:spChg chg="add del">
          <ac:chgData name="Suzanne Audrey" userId="7376a5dd-d518-4a6a-a06d-8065cdc0238e" providerId="ADAL" clId="{5D4A7FA3-AEE0-4E45-AFCA-D51940C91800}" dt="2022-07-11T22:15:32.157" v="2882"/>
          <ac:spMkLst>
            <pc:docMk/>
            <pc:sldMk cId="3267888126" sldId="294"/>
            <ac:spMk id="7" creationId="{F1A9EAAB-CD42-7A69-2E46-18F8FF3C88B4}"/>
          </ac:spMkLst>
        </pc:spChg>
        <pc:spChg chg="add del">
          <ac:chgData name="Suzanne Audrey" userId="7376a5dd-d518-4a6a-a06d-8065cdc0238e" providerId="ADAL" clId="{5D4A7FA3-AEE0-4E45-AFCA-D51940C91800}" dt="2022-07-11T22:15:32.157" v="2882"/>
          <ac:spMkLst>
            <pc:docMk/>
            <pc:sldMk cId="3267888126" sldId="294"/>
            <ac:spMk id="8" creationId="{78B547CF-539D-5E3F-0E0C-7E2EB9DF2937}"/>
          </ac:spMkLst>
        </pc:spChg>
        <pc:spChg chg="add">
          <ac:chgData name="Suzanne Audrey" userId="7376a5dd-d518-4a6a-a06d-8065cdc0238e" providerId="ADAL" clId="{5D4A7FA3-AEE0-4E45-AFCA-D51940C91800}" dt="2022-07-11T22:15:36.082" v="2884"/>
          <ac:spMkLst>
            <pc:docMk/>
            <pc:sldMk cId="3267888126" sldId="294"/>
            <ac:spMk id="10" creationId="{1DF5C1DB-C7C2-AEE8-1475-5C6089F5409A}"/>
          </ac:spMkLst>
        </pc:spChg>
      </pc:sldChg>
      <pc:sldChg chg="addSp delSp modSp new mod setBg">
        <pc:chgData name="Suzanne Audrey" userId="7376a5dd-d518-4a6a-a06d-8065cdc0238e" providerId="ADAL" clId="{5D4A7FA3-AEE0-4E45-AFCA-D51940C91800}" dt="2022-07-11T22:41:49.261" v="3069" actId="26606"/>
        <pc:sldMkLst>
          <pc:docMk/>
          <pc:sldMk cId="3529785041" sldId="295"/>
        </pc:sldMkLst>
        <pc:spChg chg="del">
          <ac:chgData name="Suzanne Audrey" userId="7376a5dd-d518-4a6a-a06d-8065cdc0238e" providerId="ADAL" clId="{5D4A7FA3-AEE0-4E45-AFCA-D51940C91800}" dt="2022-07-11T22:39:25.070" v="3039" actId="478"/>
          <ac:spMkLst>
            <pc:docMk/>
            <pc:sldMk cId="3529785041" sldId="295"/>
            <ac:spMk id="2" creationId="{6804E360-C1C8-51C9-D80F-B95F293F42D6}"/>
          </ac:spMkLst>
        </pc:spChg>
        <pc:spChg chg="mod">
          <ac:chgData name="Suzanne Audrey" userId="7376a5dd-d518-4a6a-a06d-8065cdc0238e" providerId="ADAL" clId="{5D4A7FA3-AEE0-4E45-AFCA-D51940C91800}" dt="2022-07-11T22:41:49.261" v="3069" actId="26606"/>
          <ac:spMkLst>
            <pc:docMk/>
            <pc:sldMk cId="3529785041" sldId="295"/>
            <ac:spMk id="3" creationId="{57940EEF-E4B4-BEE2-A96D-CDD242185DCA}"/>
          </ac:spMkLst>
        </pc:spChg>
        <pc:spChg chg="add">
          <ac:chgData name="Suzanne Audrey" userId="7376a5dd-d518-4a6a-a06d-8065cdc0238e" providerId="ADAL" clId="{5D4A7FA3-AEE0-4E45-AFCA-D51940C91800}" dt="2022-07-11T22:41:49.261" v="3069" actId="26606"/>
          <ac:spMkLst>
            <pc:docMk/>
            <pc:sldMk cId="3529785041" sldId="295"/>
            <ac:spMk id="9223" creationId="{F13C74B1-5B17-4795-BED0-7140497B445A}"/>
          </ac:spMkLst>
        </pc:spChg>
        <pc:spChg chg="add">
          <ac:chgData name="Suzanne Audrey" userId="7376a5dd-d518-4a6a-a06d-8065cdc0238e" providerId="ADAL" clId="{5D4A7FA3-AEE0-4E45-AFCA-D51940C91800}" dt="2022-07-11T22:41:49.261" v="3069" actId="26606"/>
          <ac:spMkLst>
            <pc:docMk/>
            <pc:sldMk cId="3529785041" sldId="295"/>
            <ac:spMk id="9225" creationId="{D4974D33-8DC5-464E-8C6D-BE58F0669C17}"/>
          </ac:spMkLst>
        </pc:spChg>
        <pc:picChg chg="add mod">
          <ac:chgData name="Suzanne Audrey" userId="7376a5dd-d518-4a6a-a06d-8065cdc0238e" providerId="ADAL" clId="{5D4A7FA3-AEE0-4E45-AFCA-D51940C91800}" dt="2022-07-11T22:41:49.261" v="3069" actId="26606"/>
          <ac:picMkLst>
            <pc:docMk/>
            <pc:sldMk cId="3529785041" sldId="295"/>
            <ac:picMk id="9218" creationId="{BB564DAC-6FB4-64DB-6750-B5AACD718CF5}"/>
          </ac:picMkLst>
        </pc:picChg>
      </pc:sldChg>
      <pc:sldChg chg="addSp modSp new mod">
        <pc:chgData name="Suzanne Audrey" userId="7376a5dd-d518-4a6a-a06d-8065cdc0238e" providerId="ADAL" clId="{5D4A7FA3-AEE0-4E45-AFCA-D51940C91800}" dt="2022-07-11T23:00:07.117" v="3494" actId="6549"/>
        <pc:sldMkLst>
          <pc:docMk/>
          <pc:sldMk cId="3011570197" sldId="296"/>
        </pc:sldMkLst>
        <pc:spChg chg="mod">
          <ac:chgData name="Suzanne Audrey" userId="7376a5dd-d518-4a6a-a06d-8065cdc0238e" providerId="ADAL" clId="{5D4A7FA3-AEE0-4E45-AFCA-D51940C91800}" dt="2022-07-11T22:58:06.970" v="3472" actId="14100"/>
          <ac:spMkLst>
            <pc:docMk/>
            <pc:sldMk cId="3011570197" sldId="296"/>
            <ac:spMk id="2" creationId="{CB6A3E9B-080E-2385-9511-29B1D79F1276}"/>
          </ac:spMkLst>
        </pc:spChg>
        <pc:spChg chg="mod">
          <ac:chgData name="Suzanne Audrey" userId="7376a5dd-d518-4a6a-a06d-8065cdc0238e" providerId="ADAL" clId="{5D4A7FA3-AEE0-4E45-AFCA-D51940C91800}" dt="2022-07-11T23:00:07.117" v="3494" actId="6549"/>
          <ac:spMkLst>
            <pc:docMk/>
            <pc:sldMk cId="3011570197" sldId="296"/>
            <ac:spMk id="3" creationId="{53B62907-1CBD-EB14-66F0-A0726519D791}"/>
          </ac:spMkLst>
        </pc:spChg>
        <pc:picChg chg="add mod">
          <ac:chgData name="Suzanne Audrey" userId="7376a5dd-d518-4a6a-a06d-8065cdc0238e" providerId="ADAL" clId="{5D4A7FA3-AEE0-4E45-AFCA-D51940C91800}" dt="2022-07-11T22:58:35.576" v="3477" actId="1076"/>
          <ac:picMkLst>
            <pc:docMk/>
            <pc:sldMk cId="3011570197" sldId="296"/>
            <ac:picMk id="12290" creationId="{66CD271C-C603-FD8D-B19B-BB15B74C48CC}"/>
          </ac:picMkLst>
        </pc:picChg>
      </pc:sldChg>
      <pc:sldChg chg="addSp delSp modSp new mod">
        <pc:chgData name="Suzanne Audrey" userId="7376a5dd-d518-4a6a-a06d-8065cdc0238e" providerId="ADAL" clId="{5D4A7FA3-AEE0-4E45-AFCA-D51940C91800}" dt="2022-07-12T14:58:17.633" v="3866" actId="6549"/>
        <pc:sldMkLst>
          <pc:docMk/>
          <pc:sldMk cId="3316102535" sldId="297"/>
        </pc:sldMkLst>
        <pc:spChg chg="mod">
          <ac:chgData name="Suzanne Audrey" userId="7376a5dd-d518-4a6a-a06d-8065cdc0238e" providerId="ADAL" clId="{5D4A7FA3-AEE0-4E45-AFCA-D51940C91800}" dt="2022-07-11T23:03:05.517" v="3527" actId="113"/>
          <ac:spMkLst>
            <pc:docMk/>
            <pc:sldMk cId="3316102535" sldId="297"/>
            <ac:spMk id="2" creationId="{7DA354DD-1701-9DDF-9EF7-624B678FD806}"/>
          </ac:spMkLst>
        </pc:spChg>
        <pc:spChg chg="add del mod">
          <ac:chgData name="Suzanne Audrey" userId="7376a5dd-d518-4a6a-a06d-8065cdc0238e" providerId="ADAL" clId="{5D4A7FA3-AEE0-4E45-AFCA-D51940C91800}" dt="2022-07-12T14:54:49.026" v="3643" actId="1076"/>
          <ac:spMkLst>
            <pc:docMk/>
            <pc:sldMk cId="3316102535" sldId="297"/>
            <ac:spMk id="3" creationId="{177286D4-C56E-B2CE-9B8F-4DFFEE7FC67F}"/>
          </ac:spMkLst>
        </pc:spChg>
        <pc:spChg chg="add del mod">
          <ac:chgData name="Suzanne Audrey" userId="7376a5dd-d518-4a6a-a06d-8065cdc0238e" providerId="ADAL" clId="{5D4A7FA3-AEE0-4E45-AFCA-D51940C91800}" dt="2022-07-12T14:54:34.181" v="3638" actId="21"/>
          <ac:spMkLst>
            <pc:docMk/>
            <pc:sldMk cId="3316102535" sldId="297"/>
            <ac:spMk id="5" creationId="{EB31F8D9-FD41-B49C-20B7-EEAF14E43430}"/>
          </ac:spMkLst>
        </pc:spChg>
        <pc:spChg chg="add mod">
          <ac:chgData name="Suzanne Audrey" userId="7376a5dd-d518-4a6a-a06d-8065cdc0238e" providerId="ADAL" clId="{5D4A7FA3-AEE0-4E45-AFCA-D51940C91800}" dt="2022-07-12T14:58:17.633" v="3866" actId="6549"/>
          <ac:spMkLst>
            <pc:docMk/>
            <pc:sldMk cId="3316102535" sldId="297"/>
            <ac:spMk id="6" creationId="{C1BA7E0D-0CB2-40C4-C214-BBA2A64EAD0A}"/>
          </ac:spMkLst>
        </pc:spChg>
        <pc:picChg chg="add mod">
          <ac:chgData name="Suzanne Audrey" userId="7376a5dd-d518-4a6a-a06d-8065cdc0238e" providerId="ADAL" clId="{5D4A7FA3-AEE0-4E45-AFCA-D51940C91800}" dt="2022-07-12T14:56:21.518" v="3757" actId="1076"/>
          <ac:picMkLst>
            <pc:docMk/>
            <pc:sldMk cId="3316102535" sldId="297"/>
            <ac:picMk id="13314" creationId="{47877F9F-50FB-0CF1-F1B1-920D674EDDE2}"/>
          </ac:picMkLst>
        </pc:picChg>
      </pc:sldChg>
    </pc:docChg>
  </pc:docChgLst>
  <pc:docChgLst>
    <pc:chgData name="Suzanne Audrey" userId="7376a5dd-d518-4a6a-a06d-8065cdc0238e" providerId="ADAL" clId="{B6DD8C0A-D021-4D9D-A3C5-758AADEA9B0D}"/>
    <pc:docChg chg="undo custSel addSld delSld modSld sldOrd">
      <pc:chgData name="Suzanne Audrey" userId="7376a5dd-d518-4a6a-a06d-8065cdc0238e" providerId="ADAL" clId="{B6DD8C0A-D021-4D9D-A3C5-758AADEA9B0D}" dt="2023-11-17T12:24:35.674" v="3879" actId="27636"/>
      <pc:docMkLst>
        <pc:docMk/>
      </pc:docMkLst>
      <pc:sldChg chg="addSp modSp mod">
        <pc:chgData name="Suzanne Audrey" userId="7376a5dd-d518-4a6a-a06d-8065cdc0238e" providerId="ADAL" clId="{B6DD8C0A-D021-4D9D-A3C5-758AADEA9B0D}" dt="2023-11-12T23:33:19.839" v="2435" actId="14100"/>
        <pc:sldMkLst>
          <pc:docMk/>
          <pc:sldMk cId="1036365526" sldId="256"/>
        </pc:sldMkLst>
        <pc:spChg chg="mod">
          <ac:chgData name="Suzanne Audrey" userId="7376a5dd-d518-4a6a-a06d-8065cdc0238e" providerId="ADAL" clId="{B6DD8C0A-D021-4D9D-A3C5-758AADEA9B0D}" dt="2023-11-12T23:33:19.839" v="2435" actId="14100"/>
          <ac:spMkLst>
            <pc:docMk/>
            <pc:sldMk cId="1036365526" sldId="256"/>
            <ac:spMk id="2" creationId="{3C02CEB0-CAA1-4259-93CD-DCDC5CAA3856}"/>
          </ac:spMkLst>
        </pc:spChg>
        <pc:spChg chg="add">
          <ac:chgData name="Suzanne Audrey" userId="7376a5dd-d518-4a6a-a06d-8065cdc0238e" providerId="ADAL" clId="{B6DD8C0A-D021-4D9D-A3C5-758AADEA9B0D}" dt="2023-11-12T23:31:50.775" v="2428" actId="26606"/>
          <ac:spMkLst>
            <pc:docMk/>
            <pc:sldMk cId="1036365526" sldId="256"/>
            <ac:spMk id="1031" creationId="{9B8B49ED-6693-497D-8823-F50F891E8DBC}"/>
          </ac:spMkLst>
        </pc:spChg>
        <pc:spChg chg="add">
          <ac:chgData name="Suzanne Audrey" userId="7376a5dd-d518-4a6a-a06d-8065cdc0238e" providerId="ADAL" clId="{B6DD8C0A-D021-4D9D-A3C5-758AADEA9B0D}" dt="2023-11-12T23:31:50.775" v="2428" actId="26606"/>
          <ac:spMkLst>
            <pc:docMk/>
            <pc:sldMk cId="1036365526" sldId="256"/>
            <ac:spMk id="1033" creationId="{8DCD3BD4-4F32-431E-A9C3-8D2DA60CD7D8}"/>
          </ac:spMkLst>
        </pc:spChg>
        <pc:spChg chg="add">
          <ac:chgData name="Suzanne Audrey" userId="7376a5dd-d518-4a6a-a06d-8065cdc0238e" providerId="ADAL" clId="{B6DD8C0A-D021-4D9D-A3C5-758AADEA9B0D}" dt="2023-11-12T23:31:50.775" v="2428" actId="26606"/>
          <ac:spMkLst>
            <pc:docMk/>
            <pc:sldMk cId="1036365526" sldId="256"/>
            <ac:spMk id="1035" creationId="{336AAC24-A98C-465E-AFEE-69D698E77330}"/>
          </ac:spMkLst>
        </pc:spChg>
        <pc:picChg chg="mod ord">
          <ac:chgData name="Suzanne Audrey" userId="7376a5dd-d518-4a6a-a06d-8065cdc0238e" providerId="ADAL" clId="{B6DD8C0A-D021-4D9D-A3C5-758AADEA9B0D}" dt="2023-11-12T23:31:50.775" v="2428" actId="26606"/>
          <ac:picMkLst>
            <pc:docMk/>
            <pc:sldMk cId="1036365526" sldId="256"/>
            <ac:picMk id="1026" creationId="{3CCD4203-6648-4A4D-A5DB-B25F4A6B35E8}"/>
          </ac:picMkLst>
        </pc:picChg>
      </pc:sldChg>
      <pc:sldChg chg="addSp delSp modSp mod setBg">
        <pc:chgData name="Suzanne Audrey" userId="7376a5dd-d518-4a6a-a06d-8065cdc0238e" providerId="ADAL" clId="{B6DD8C0A-D021-4D9D-A3C5-758AADEA9B0D}" dt="2023-11-12T23:35:40.682" v="2454" actId="20577"/>
        <pc:sldMkLst>
          <pc:docMk/>
          <pc:sldMk cId="2567019474" sldId="287"/>
        </pc:sldMkLst>
        <pc:spChg chg="mod">
          <ac:chgData name="Suzanne Audrey" userId="7376a5dd-d518-4a6a-a06d-8065cdc0238e" providerId="ADAL" clId="{B6DD8C0A-D021-4D9D-A3C5-758AADEA9B0D}" dt="2023-11-12T23:33:49.637" v="2441" actId="20577"/>
          <ac:spMkLst>
            <pc:docMk/>
            <pc:sldMk cId="2567019474" sldId="287"/>
            <ac:spMk id="2" creationId="{F849DCBA-EBB3-77A0-AF19-02094A776824}"/>
          </ac:spMkLst>
        </pc:spChg>
        <pc:spChg chg="mod">
          <ac:chgData name="Suzanne Audrey" userId="7376a5dd-d518-4a6a-a06d-8065cdc0238e" providerId="ADAL" clId="{B6DD8C0A-D021-4D9D-A3C5-758AADEA9B0D}" dt="2023-11-12T23:35:40.682" v="2454" actId="20577"/>
          <ac:spMkLst>
            <pc:docMk/>
            <pc:sldMk cId="2567019474" sldId="287"/>
            <ac:spMk id="3" creationId="{695F5686-E01A-5144-8890-FE1979F9A764}"/>
          </ac:spMkLst>
        </pc:spChg>
        <pc:spChg chg="add del">
          <ac:chgData name="Suzanne Audrey" userId="7376a5dd-d518-4a6a-a06d-8065cdc0238e" providerId="ADAL" clId="{B6DD8C0A-D021-4D9D-A3C5-758AADEA9B0D}" dt="2023-11-12T22:28:13.251" v="1423" actId="26606"/>
          <ac:spMkLst>
            <pc:docMk/>
            <pc:sldMk cId="2567019474" sldId="287"/>
            <ac:spMk id="8198" creationId="{F13C74B1-5B17-4795-BED0-7140497B445A}"/>
          </ac:spMkLst>
        </pc:spChg>
        <pc:spChg chg="add del">
          <ac:chgData name="Suzanne Audrey" userId="7376a5dd-d518-4a6a-a06d-8065cdc0238e" providerId="ADAL" clId="{B6DD8C0A-D021-4D9D-A3C5-758AADEA9B0D}" dt="2023-11-12T22:28:13.251" v="1423" actId="26606"/>
          <ac:spMkLst>
            <pc:docMk/>
            <pc:sldMk cId="2567019474" sldId="287"/>
            <ac:spMk id="8199" creationId="{D4974D33-8DC5-464E-8C6D-BE58F0669C17}"/>
          </ac:spMkLst>
        </pc:spChg>
        <pc:picChg chg="mod">
          <ac:chgData name="Suzanne Audrey" userId="7376a5dd-d518-4a6a-a06d-8065cdc0238e" providerId="ADAL" clId="{B6DD8C0A-D021-4D9D-A3C5-758AADEA9B0D}" dt="2023-11-12T22:28:13.251" v="1423" actId="26606"/>
          <ac:picMkLst>
            <pc:docMk/>
            <pc:sldMk cId="2567019474" sldId="287"/>
            <ac:picMk id="8196" creationId="{457B5E39-6131-B034-3214-E5D19352A645}"/>
          </ac:picMkLst>
        </pc:picChg>
      </pc:sldChg>
      <pc:sldChg chg="delSp modSp mod">
        <pc:chgData name="Suzanne Audrey" userId="7376a5dd-d518-4a6a-a06d-8065cdc0238e" providerId="ADAL" clId="{B6DD8C0A-D021-4D9D-A3C5-758AADEA9B0D}" dt="2023-11-12T22:31:27.652" v="1445" actId="14100"/>
        <pc:sldMkLst>
          <pc:docMk/>
          <pc:sldMk cId="4091714978" sldId="288"/>
        </pc:sldMkLst>
        <pc:spChg chg="mod">
          <ac:chgData name="Suzanne Audrey" userId="7376a5dd-d518-4a6a-a06d-8065cdc0238e" providerId="ADAL" clId="{B6DD8C0A-D021-4D9D-A3C5-758AADEA9B0D}" dt="2023-11-12T20:58:09.850" v="1030" actId="14100"/>
          <ac:spMkLst>
            <pc:docMk/>
            <pc:sldMk cId="4091714978" sldId="288"/>
            <ac:spMk id="2" creationId="{3D5CEC61-3BF1-89D5-1B35-1B490B8598AD}"/>
          </ac:spMkLst>
        </pc:spChg>
        <pc:spChg chg="mod">
          <ac:chgData name="Suzanne Audrey" userId="7376a5dd-d518-4a6a-a06d-8065cdc0238e" providerId="ADAL" clId="{B6DD8C0A-D021-4D9D-A3C5-758AADEA9B0D}" dt="2023-11-12T22:31:27.652" v="1445" actId="14100"/>
          <ac:spMkLst>
            <pc:docMk/>
            <pc:sldMk cId="4091714978" sldId="288"/>
            <ac:spMk id="3" creationId="{721ACC4C-66C6-6FF0-E445-3F3291EB09A7}"/>
          </ac:spMkLst>
        </pc:spChg>
        <pc:picChg chg="mod">
          <ac:chgData name="Suzanne Audrey" userId="7376a5dd-d518-4a6a-a06d-8065cdc0238e" providerId="ADAL" clId="{B6DD8C0A-D021-4D9D-A3C5-758AADEA9B0D}" dt="2023-11-12T22:29:47.758" v="1443" actId="1076"/>
          <ac:picMkLst>
            <pc:docMk/>
            <pc:sldMk cId="4091714978" sldId="288"/>
            <ac:picMk id="3074" creationId="{2663E4EB-827F-2611-BD72-8AB0C78905C0}"/>
          </ac:picMkLst>
        </pc:picChg>
        <pc:picChg chg="del">
          <ac:chgData name="Suzanne Audrey" userId="7376a5dd-d518-4a6a-a06d-8065cdc0238e" providerId="ADAL" clId="{B6DD8C0A-D021-4D9D-A3C5-758AADEA9B0D}" dt="2023-11-12T21:07:54.611" v="1314" actId="478"/>
          <ac:picMkLst>
            <pc:docMk/>
            <pc:sldMk cId="4091714978" sldId="288"/>
            <ac:picMk id="3076" creationId="{39B99DB8-211F-D7DF-8F04-C4999520D2B0}"/>
          </ac:picMkLst>
        </pc:picChg>
      </pc:sldChg>
      <pc:sldChg chg="addSp delSp modSp mod">
        <pc:chgData name="Suzanne Audrey" userId="7376a5dd-d518-4a6a-a06d-8065cdc0238e" providerId="ADAL" clId="{B6DD8C0A-D021-4D9D-A3C5-758AADEA9B0D}" dt="2023-11-13T11:47:24.966" v="3076" actId="6549"/>
        <pc:sldMkLst>
          <pc:docMk/>
          <pc:sldMk cId="3699976111" sldId="290"/>
        </pc:sldMkLst>
        <pc:spChg chg="add mod">
          <ac:chgData name="Suzanne Audrey" userId="7376a5dd-d518-4a6a-a06d-8065cdc0238e" providerId="ADAL" clId="{B6DD8C0A-D021-4D9D-A3C5-758AADEA9B0D}" dt="2023-11-12T23:04:16.530" v="1537" actId="20577"/>
          <ac:spMkLst>
            <pc:docMk/>
            <pc:sldMk cId="3699976111" sldId="290"/>
            <ac:spMk id="2" creationId="{D1A5AE34-F630-0A81-C35C-C1193022C1EC}"/>
          </ac:spMkLst>
        </pc:spChg>
        <pc:spChg chg="mod">
          <ac:chgData name="Suzanne Audrey" userId="7376a5dd-d518-4a6a-a06d-8065cdc0238e" providerId="ADAL" clId="{B6DD8C0A-D021-4D9D-A3C5-758AADEA9B0D}" dt="2023-11-13T11:47:24.966" v="3076" actId="6549"/>
          <ac:spMkLst>
            <pc:docMk/>
            <pc:sldMk cId="3699976111" sldId="290"/>
            <ac:spMk id="3" creationId="{86E184EF-59D4-B55B-38AB-377D7CEA33BA}"/>
          </ac:spMkLst>
        </pc:spChg>
        <pc:spChg chg="mod">
          <ac:chgData name="Suzanne Audrey" userId="7376a5dd-d518-4a6a-a06d-8065cdc0238e" providerId="ADAL" clId="{B6DD8C0A-D021-4D9D-A3C5-758AADEA9B0D}" dt="2023-11-12T23:11:02.544" v="1903" actId="6549"/>
          <ac:spMkLst>
            <pc:docMk/>
            <pc:sldMk cId="3699976111" sldId="290"/>
            <ac:spMk id="4" creationId="{FCAF085D-E37E-1449-251F-A233FFADF7DA}"/>
          </ac:spMkLst>
        </pc:spChg>
        <pc:picChg chg="add mod">
          <ac:chgData name="Suzanne Audrey" userId="7376a5dd-d518-4a6a-a06d-8065cdc0238e" providerId="ADAL" clId="{B6DD8C0A-D021-4D9D-A3C5-758AADEA9B0D}" dt="2023-11-12T23:45:19.662" v="2458" actId="1076"/>
          <ac:picMkLst>
            <pc:docMk/>
            <pc:sldMk cId="3699976111" sldId="290"/>
            <ac:picMk id="6" creationId="{A7E8909B-7BAA-7C49-FDAD-54911587E23C}"/>
          </ac:picMkLst>
        </pc:picChg>
        <pc:picChg chg="del">
          <ac:chgData name="Suzanne Audrey" userId="7376a5dd-d518-4a6a-a06d-8065cdc0238e" providerId="ADAL" clId="{B6DD8C0A-D021-4D9D-A3C5-758AADEA9B0D}" dt="2023-11-12T23:45:10.596" v="2455" actId="478"/>
          <ac:picMkLst>
            <pc:docMk/>
            <pc:sldMk cId="3699976111" sldId="290"/>
            <ac:picMk id="4098" creationId="{0B9D69C4-AB99-55E9-D912-9EABF33D1BCF}"/>
          </ac:picMkLst>
        </pc:picChg>
      </pc:sldChg>
      <pc:sldChg chg="del">
        <pc:chgData name="Suzanne Audrey" userId="7376a5dd-d518-4a6a-a06d-8065cdc0238e" providerId="ADAL" clId="{B6DD8C0A-D021-4D9D-A3C5-758AADEA9B0D}" dt="2023-11-12T23:11:21.193" v="1904" actId="2696"/>
        <pc:sldMkLst>
          <pc:docMk/>
          <pc:sldMk cId="2970149643" sldId="291"/>
        </pc:sldMkLst>
      </pc:sldChg>
      <pc:sldChg chg="addSp delSp modSp mod">
        <pc:chgData name="Suzanne Audrey" userId="7376a5dd-d518-4a6a-a06d-8065cdc0238e" providerId="ADAL" clId="{B6DD8C0A-D021-4D9D-A3C5-758AADEA9B0D}" dt="2023-11-13T00:13:06.694" v="2933" actId="6549"/>
        <pc:sldMkLst>
          <pc:docMk/>
          <pc:sldMk cId="3181126559" sldId="292"/>
        </pc:sldMkLst>
        <pc:spChg chg="mod">
          <ac:chgData name="Suzanne Audrey" userId="7376a5dd-d518-4a6a-a06d-8065cdc0238e" providerId="ADAL" clId="{B6DD8C0A-D021-4D9D-A3C5-758AADEA9B0D}" dt="2023-11-13T00:13:06.694" v="2933" actId="6549"/>
          <ac:spMkLst>
            <pc:docMk/>
            <pc:sldMk cId="3181126559" sldId="292"/>
            <ac:spMk id="3" creationId="{75BBBE3A-109B-BBD8-A8AD-EC78A3913945}"/>
          </ac:spMkLst>
        </pc:spChg>
        <pc:picChg chg="add mod">
          <ac:chgData name="Suzanne Audrey" userId="7376a5dd-d518-4a6a-a06d-8065cdc0238e" providerId="ADAL" clId="{B6DD8C0A-D021-4D9D-A3C5-758AADEA9B0D}" dt="2023-11-13T00:12:16.709" v="2916" actId="14100"/>
          <ac:picMkLst>
            <pc:docMk/>
            <pc:sldMk cId="3181126559" sldId="292"/>
            <ac:picMk id="5" creationId="{68F0469D-98B7-3D6A-124C-60FDF6449027}"/>
          </ac:picMkLst>
        </pc:picChg>
        <pc:picChg chg="del">
          <ac:chgData name="Suzanne Audrey" userId="7376a5dd-d518-4a6a-a06d-8065cdc0238e" providerId="ADAL" clId="{B6DD8C0A-D021-4D9D-A3C5-758AADEA9B0D}" dt="2023-11-12T23:58:05.385" v="2606" actId="478"/>
          <ac:picMkLst>
            <pc:docMk/>
            <pc:sldMk cId="3181126559" sldId="292"/>
            <ac:picMk id="2050" creationId="{D9175384-771D-93AD-5639-810A6DB2983A}"/>
          </ac:picMkLst>
        </pc:picChg>
      </pc:sldChg>
      <pc:sldChg chg="modSp mod">
        <pc:chgData name="Suzanne Audrey" userId="7376a5dd-d518-4a6a-a06d-8065cdc0238e" providerId="ADAL" clId="{B6DD8C0A-D021-4D9D-A3C5-758AADEA9B0D}" dt="2023-11-12T23:30:35.445" v="2427" actId="20577"/>
        <pc:sldMkLst>
          <pc:docMk/>
          <pc:sldMk cId="674109619" sldId="293"/>
        </pc:sldMkLst>
        <pc:spChg chg="mod">
          <ac:chgData name="Suzanne Audrey" userId="7376a5dd-d518-4a6a-a06d-8065cdc0238e" providerId="ADAL" clId="{B6DD8C0A-D021-4D9D-A3C5-758AADEA9B0D}" dt="2023-11-12T23:30:35.445" v="2427" actId="20577"/>
          <ac:spMkLst>
            <pc:docMk/>
            <pc:sldMk cId="674109619" sldId="293"/>
            <ac:spMk id="2" creationId="{084469D7-CC52-585E-992C-EBFA43BBC446}"/>
          </ac:spMkLst>
        </pc:spChg>
        <pc:spChg chg="mod">
          <ac:chgData name="Suzanne Audrey" userId="7376a5dd-d518-4a6a-a06d-8065cdc0238e" providerId="ADAL" clId="{B6DD8C0A-D021-4D9D-A3C5-758AADEA9B0D}" dt="2023-11-12T23:30:12.480" v="2411" actId="14100"/>
          <ac:spMkLst>
            <pc:docMk/>
            <pc:sldMk cId="674109619" sldId="293"/>
            <ac:spMk id="3" creationId="{774E5A56-9911-B992-1203-A14D11D45525}"/>
          </ac:spMkLst>
        </pc:spChg>
        <pc:picChg chg="mod">
          <ac:chgData name="Suzanne Audrey" userId="7376a5dd-d518-4a6a-a06d-8065cdc0238e" providerId="ADAL" clId="{B6DD8C0A-D021-4D9D-A3C5-758AADEA9B0D}" dt="2023-11-12T23:30:06.332" v="2410" actId="1076"/>
          <ac:picMkLst>
            <pc:docMk/>
            <pc:sldMk cId="674109619" sldId="293"/>
            <ac:picMk id="5124" creationId="{CEF70485-0EAB-158D-FFFE-E0318987B26F}"/>
          </ac:picMkLst>
        </pc:picChg>
      </pc:sldChg>
      <pc:sldChg chg="addSp delSp modSp mod setBg">
        <pc:chgData name="Suzanne Audrey" userId="7376a5dd-d518-4a6a-a06d-8065cdc0238e" providerId="ADAL" clId="{B6DD8C0A-D021-4D9D-A3C5-758AADEA9B0D}" dt="2023-11-13T00:25:16.399" v="3030" actId="14100"/>
        <pc:sldMkLst>
          <pc:docMk/>
          <pc:sldMk cId="721423714" sldId="294"/>
        </pc:sldMkLst>
        <pc:spChg chg="mod">
          <ac:chgData name="Suzanne Audrey" userId="7376a5dd-d518-4a6a-a06d-8065cdc0238e" providerId="ADAL" clId="{B6DD8C0A-D021-4D9D-A3C5-758AADEA9B0D}" dt="2023-11-13T00:25:10.542" v="3029" actId="14100"/>
          <ac:spMkLst>
            <pc:docMk/>
            <pc:sldMk cId="721423714" sldId="294"/>
            <ac:spMk id="2" creationId="{D291F5A6-FC5D-675D-E2AC-5FBFA6CDAD12}"/>
          </ac:spMkLst>
        </pc:spChg>
        <pc:spChg chg="mod">
          <ac:chgData name="Suzanne Audrey" userId="7376a5dd-d518-4a6a-a06d-8065cdc0238e" providerId="ADAL" clId="{B6DD8C0A-D021-4D9D-A3C5-758AADEA9B0D}" dt="2023-11-13T00:25:16.399" v="3030" actId="14100"/>
          <ac:spMkLst>
            <pc:docMk/>
            <pc:sldMk cId="721423714" sldId="294"/>
            <ac:spMk id="3" creationId="{10EDE62D-3FCE-65A4-3D62-0714AFE051B0}"/>
          </ac:spMkLst>
        </pc:spChg>
        <pc:spChg chg="add">
          <ac:chgData name="Suzanne Audrey" userId="7376a5dd-d518-4a6a-a06d-8065cdc0238e" providerId="ADAL" clId="{B6DD8C0A-D021-4D9D-A3C5-758AADEA9B0D}" dt="2023-11-13T00:23:17.565" v="3016" actId="26606"/>
          <ac:spMkLst>
            <pc:docMk/>
            <pc:sldMk cId="721423714" sldId="294"/>
            <ac:spMk id="2055" creationId="{F13C74B1-5B17-4795-BED0-7140497B445A}"/>
          </ac:spMkLst>
        </pc:spChg>
        <pc:spChg chg="add">
          <ac:chgData name="Suzanne Audrey" userId="7376a5dd-d518-4a6a-a06d-8065cdc0238e" providerId="ADAL" clId="{B6DD8C0A-D021-4D9D-A3C5-758AADEA9B0D}" dt="2023-11-13T00:23:17.565" v="3016" actId="26606"/>
          <ac:spMkLst>
            <pc:docMk/>
            <pc:sldMk cId="721423714" sldId="294"/>
            <ac:spMk id="2057" creationId="{D4974D33-8DC5-464E-8C6D-BE58F0669C17}"/>
          </ac:spMkLst>
        </pc:spChg>
        <pc:picChg chg="add mod">
          <ac:chgData name="Suzanne Audrey" userId="7376a5dd-d518-4a6a-a06d-8065cdc0238e" providerId="ADAL" clId="{B6DD8C0A-D021-4D9D-A3C5-758AADEA9B0D}" dt="2023-11-13T00:23:17.565" v="3016" actId="26606"/>
          <ac:picMkLst>
            <pc:docMk/>
            <pc:sldMk cId="721423714" sldId="294"/>
            <ac:picMk id="2050" creationId="{77A90DE5-720C-0023-69AE-6EEDA126F715}"/>
          </ac:picMkLst>
        </pc:picChg>
        <pc:picChg chg="del mod">
          <ac:chgData name="Suzanne Audrey" userId="7376a5dd-d518-4a6a-a06d-8065cdc0238e" providerId="ADAL" clId="{B6DD8C0A-D021-4D9D-A3C5-758AADEA9B0D}" dt="2023-11-12T19:58:33.871" v="607" actId="478"/>
          <ac:picMkLst>
            <pc:docMk/>
            <pc:sldMk cId="721423714" sldId="294"/>
            <ac:picMk id="10242" creationId="{D411C7CD-5A03-7EFA-0A5C-84B0E4F2165B}"/>
          </ac:picMkLst>
        </pc:picChg>
        <pc:picChg chg="del mod">
          <ac:chgData name="Suzanne Audrey" userId="7376a5dd-d518-4a6a-a06d-8065cdc0238e" providerId="ADAL" clId="{B6DD8C0A-D021-4D9D-A3C5-758AADEA9B0D}" dt="2023-11-13T00:23:10.057" v="3014" actId="478"/>
          <ac:picMkLst>
            <pc:docMk/>
            <pc:sldMk cId="721423714" sldId="294"/>
            <ac:picMk id="10244" creationId="{8E6A46FB-191D-A1A5-7C53-E14112B1777D}"/>
          </ac:picMkLst>
        </pc:picChg>
      </pc:sldChg>
      <pc:sldChg chg="modSp mod">
        <pc:chgData name="Suzanne Audrey" userId="7376a5dd-d518-4a6a-a06d-8065cdc0238e" providerId="ADAL" clId="{B6DD8C0A-D021-4D9D-A3C5-758AADEA9B0D}" dt="2023-11-12T22:28:22.464" v="1434" actId="20577"/>
        <pc:sldMkLst>
          <pc:docMk/>
          <pc:sldMk cId="3529785041" sldId="295"/>
        </pc:sldMkLst>
        <pc:spChg chg="mod">
          <ac:chgData name="Suzanne Audrey" userId="7376a5dd-d518-4a6a-a06d-8065cdc0238e" providerId="ADAL" clId="{B6DD8C0A-D021-4D9D-A3C5-758AADEA9B0D}" dt="2023-11-12T22:28:22.464" v="1434" actId="20577"/>
          <ac:spMkLst>
            <pc:docMk/>
            <pc:sldMk cId="3529785041" sldId="295"/>
            <ac:spMk id="3" creationId="{57940EEF-E4B4-BEE2-A96D-CDD242185DCA}"/>
          </ac:spMkLst>
        </pc:spChg>
      </pc:sldChg>
      <pc:sldChg chg="addSp delSp modSp mod setBg">
        <pc:chgData name="Suzanne Audrey" userId="7376a5dd-d518-4a6a-a06d-8065cdc0238e" providerId="ADAL" clId="{B6DD8C0A-D021-4D9D-A3C5-758AADEA9B0D}" dt="2023-11-13T21:38:01.266" v="3385" actId="14100"/>
        <pc:sldMkLst>
          <pc:docMk/>
          <pc:sldMk cId="3011570197" sldId="296"/>
        </pc:sldMkLst>
        <pc:spChg chg="mod">
          <ac:chgData name="Suzanne Audrey" userId="7376a5dd-d518-4a6a-a06d-8065cdc0238e" providerId="ADAL" clId="{B6DD8C0A-D021-4D9D-A3C5-758AADEA9B0D}" dt="2023-11-13T21:37:22.297" v="3382" actId="14100"/>
          <ac:spMkLst>
            <pc:docMk/>
            <pc:sldMk cId="3011570197" sldId="296"/>
            <ac:spMk id="2" creationId="{CB6A3E9B-080E-2385-9511-29B1D79F1276}"/>
          </ac:spMkLst>
        </pc:spChg>
        <pc:spChg chg="del mod">
          <ac:chgData name="Suzanne Audrey" userId="7376a5dd-d518-4a6a-a06d-8065cdc0238e" providerId="ADAL" clId="{B6DD8C0A-D021-4D9D-A3C5-758AADEA9B0D}" dt="2023-11-13T21:36:31.080" v="3379" actId="478"/>
          <ac:spMkLst>
            <pc:docMk/>
            <pc:sldMk cId="3011570197" sldId="296"/>
            <ac:spMk id="3" creationId="{53B62907-1CBD-EB14-66F0-A0726519D791}"/>
          </ac:spMkLst>
        </pc:spChg>
        <pc:spChg chg="add del">
          <ac:chgData name="Suzanne Audrey" userId="7376a5dd-d518-4a6a-a06d-8065cdc0238e" providerId="ADAL" clId="{B6DD8C0A-D021-4D9D-A3C5-758AADEA9B0D}" dt="2023-11-13T21:33:57.041" v="3369"/>
          <ac:spMkLst>
            <pc:docMk/>
            <pc:sldMk cId="3011570197" sldId="296"/>
            <ac:spMk id="4" creationId="{D4F5DB06-4FF6-58BF-80EE-1EE51BE89DF6}"/>
          </ac:spMkLst>
        </pc:spChg>
        <pc:spChg chg="add del">
          <ac:chgData name="Suzanne Audrey" userId="7376a5dd-d518-4a6a-a06d-8065cdc0238e" providerId="ADAL" clId="{B6DD8C0A-D021-4D9D-A3C5-758AADEA9B0D}" dt="2023-11-13T21:34:10.529" v="3371"/>
          <ac:spMkLst>
            <pc:docMk/>
            <pc:sldMk cId="3011570197" sldId="296"/>
            <ac:spMk id="5" creationId="{C0BFA381-F6AA-A560-E0A2-CCFB42F313F2}"/>
          </ac:spMkLst>
        </pc:spChg>
        <pc:spChg chg="add mod">
          <ac:chgData name="Suzanne Audrey" userId="7376a5dd-d518-4a6a-a06d-8065cdc0238e" providerId="ADAL" clId="{B6DD8C0A-D021-4D9D-A3C5-758AADEA9B0D}" dt="2023-11-13T21:34:25.869" v="3372"/>
          <ac:spMkLst>
            <pc:docMk/>
            <pc:sldMk cId="3011570197" sldId="296"/>
            <ac:spMk id="6" creationId="{16B61A17-1849-C109-A4C8-04379AD4AFC2}"/>
          </ac:spMkLst>
        </pc:spChg>
        <pc:spChg chg="add">
          <ac:chgData name="Suzanne Audrey" userId="7376a5dd-d518-4a6a-a06d-8065cdc0238e" providerId="ADAL" clId="{B6DD8C0A-D021-4D9D-A3C5-758AADEA9B0D}" dt="2023-11-13T21:35:59.853" v="3374" actId="26606"/>
          <ac:spMkLst>
            <pc:docMk/>
            <pc:sldMk cId="3011570197" sldId="296"/>
            <ac:spMk id="13" creationId="{04812C46-200A-4DEB-A05E-3ED6C68C2387}"/>
          </ac:spMkLst>
        </pc:spChg>
        <pc:spChg chg="add">
          <ac:chgData name="Suzanne Audrey" userId="7376a5dd-d518-4a6a-a06d-8065cdc0238e" providerId="ADAL" clId="{B6DD8C0A-D021-4D9D-A3C5-758AADEA9B0D}" dt="2023-11-13T21:35:59.853" v="3374" actId="26606"/>
          <ac:spMkLst>
            <pc:docMk/>
            <pc:sldMk cId="3011570197" sldId="296"/>
            <ac:spMk id="15" creationId="{D1EA859B-E555-4109-94F3-6700E046E008}"/>
          </ac:spMkLst>
        </pc:spChg>
        <pc:picChg chg="add mod ord">
          <ac:chgData name="Suzanne Audrey" userId="7376a5dd-d518-4a6a-a06d-8065cdc0238e" providerId="ADAL" clId="{B6DD8C0A-D021-4D9D-A3C5-758AADEA9B0D}" dt="2023-11-13T21:38:01.266" v="3385" actId="14100"/>
          <ac:picMkLst>
            <pc:docMk/>
            <pc:sldMk cId="3011570197" sldId="296"/>
            <ac:picMk id="8" creationId="{E7CBCA87-2C08-9E53-AD96-17C2F386D69B}"/>
          </ac:picMkLst>
        </pc:picChg>
        <pc:picChg chg="del mod">
          <ac:chgData name="Suzanne Audrey" userId="7376a5dd-d518-4a6a-a06d-8065cdc0238e" providerId="ADAL" clId="{B6DD8C0A-D021-4D9D-A3C5-758AADEA9B0D}" dt="2023-11-01T21:28:36.216" v="125" actId="478"/>
          <ac:picMkLst>
            <pc:docMk/>
            <pc:sldMk cId="3011570197" sldId="296"/>
            <ac:picMk id="12290" creationId="{66CD271C-C603-FD8D-B19B-BB15B74C48CC}"/>
          </ac:picMkLst>
        </pc:picChg>
      </pc:sldChg>
      <pc:sldChg chg="addSp delSp modSp mod setBg">
        <pc:chgData name="Suzanne Audrey" userId="7376a5dd-d518-4a6a-a06d-8065cdc0238e" providerId="ADAL" clId="{B6DD8C0A-D021-4D9D-A3C5-758AADEA9B0D}" dt="2023-11-13T12:13:28.256" v="3366" actId="20577"/>
        <pc:sldMkLst>
          <pc:docMk/>
          <pc:sldMk cId="3316102535" sldId="297"/>
        </pc:sldMkLst>
        <pc:spChg chg="mod">
          <ac:chgData name="Suzanne Audrey" userId="7376a5dd-d518-4a6a-a06d-8065cdc0238e" providerId="ADAL" clId="{B6DD8C0A-D021-4D9D-A3C5-758AADEA9B0D}" dt="2023-11-13T00:27:10.813" v="3033" actId="26606"/>
          <ac:spMkLst>
            <pc:docMk/>
            <pc:sldMk cId="3316102535" sldId="297"/>
            <ac:spMk id="2" creationId="{7DA354DD-1701-9DDF-9EF7-624B678FD806}"/>
          </ac:spMkLst>
        </pc:spChg>
        <pc:spChg chg="mod">
          <ac:chgData name="Suzanne Audrey" userId="7376a5dd-d518-4a6a-a06d-8065cdc0238e" providerId="ADAL" clId="{B6DD8C0A-D021-4D9D-A3C5-758AADEA9B0D}" dt="2023-11-13T12:13:28.256" v="3366" actId="20577"/>
          <ac:spMkLst>
            <pc:docMk/>
            <pc:sldMk cId="3316102535" sldId="297"/>
            <ac:spMk id="3" creationId="{177286D4-C56E-B2CE-9B8F-4DFFEE7FC67F}"/>
          </ac:spMkLst>
        </pc:spChg>
        <pc:spChg chg="del mod">
          <ac:chgData name="Suzanne Audrey" userId="7376a5dd-d518-4a6a-a06d-8065cdc0238e" providerId="ADAL" clId="{B6DD8C0A-D021-4D9D-A3C5-758AADEA9B0D}" dt="2023-11-13T00:15:21.959" v="2935" actId="478"/>
          <ac:spMkLst>
            <pc:docMk/>
            <pc:sldMk cId="3316102535" sldId="297"/>
            <ac:spMk id="6" creationId="{C1BA7E0D-0CB2-40C4-C214-BBA2A64EAD0A}"/>
          </ac:spMkLst>
        </pc:spChg>
        <pc:spChg chg="add del">
          <ac:chgData name="Suzanne Audrey" userId="7376a5dd-d518-4a6a-a06d-8065cdc0238e" providerId="ADAL" clId="{B6DD8C0A-D021-4D9D-A3C5-758AADEA9B0D}" dt="2023-11-13T00:27:10.813" v="3033" actId="26606"/>
          <ac:spMkLst>
            <pc:docMk/>
            <pc:sldMk cId="3316102535" sldId="297"/>
            <ac:spMk id="1031" creationId="{F13C74B1-5B17-4795-BED0-7140497B445A}"/>
          </ac:spMkLst>
        </pc:spChg>
        <pc:spChg chg="add del">
          <ac:chgData name="Suzanne Audrey" userId="7376a5dd-d518-4a6a-a06d-8065cdc0238e" providerId="ADAL" clId="{B6DD8C0A-D021-4D9D-A3C5-758AADEA9B0D}" dt="2023-11-13T00:27:10.813" v="3033" actId="26606"/>
          <ac:spMkLst>
            <pc:docMk/>
            <pc:sldMk cId="3316102535" sldId="297"/>
            <ac:spMk id="1033" creationId="{D4974D33-8DC5-464E-8C6D-BE58F0669C17}"/>
          </ac:spMkLst>
        </pc:spChg>
        <pc:spChg chg="add">
          <ac:chgData name="Suzanne Audrey" userId="7376a5dd-d518-4a6a-a06d-8065cdc0238e" providerId="ADAL" clId="{B6DD8C0A-D021-4D9D-A3C5-758AADEA9B0D}" dt="2023-11-13T00:27:10.813" v="3033" actId="26606"/>
          <ac:spMkLst>
            <pc:docMk/>
            <pc:sldMk cId="3316102535" sldId="297"/>
            <ac:spMk id="1038" creationId="{F13C74B1-5B17-4795-BED0-7140497B445A}"/>
          </ac:spMkLst>
        </pc:spChg>
        <pc:spChg chg="add">
          <ac:chgData name="Suzanne Audrey" userId="7376a5dd-d518-4a6a-a06d-8065cdc0238e" providerId="ADAL" clId="{B6DD8C0A-D021-4D9D-A3C5-758AADEA9B0D}" dt="2023-11-13T00:27:10.813" v="3033" actId="26606"/>
          <ac:spMkLst>
            <pc:docMk/>
            <pc:sldMk cId="3316102535" sldId="297"/>
            <ac:spMk id="1040" creationId="{D4974D33-8DC5-464E-8C6D-BE58F0669C17}"/>
          </ac:spMkLst>
        </pc:spChg>
        <pc:picChg chg="add del mod">
          <ac:chgData name="Suzanne Audrey" userId="7376a5dd-d518-4a6a-a06d-8065cdc0238e" providerId="ADAL" clId="{B6DD8C0A-D021-4D9D-A3C5-758AADEA9B0D}" dt="2023-11-13T00:27:01.448" v="3031" actId="478"/>
          <ac:picMkLst>
            <pc:docMk/>
            <pc:sldMk cId="3316102535" sldId="297"/>
            <ac:picMk id="1026" creationId="{08554FE6-34C8-FB3E-9961-47ED7916309B}"/>
          </ac:picMkLst>
        </pc:picChg>
        <pc:picChg chg="add mod">
          <ac:chgData name="Suzanne Audrey" userId="7376a5dd-d518-4a6a-a06d-8065cdc0238e" providerId="ADAL" clId="{B6DD8C0A-D021-4D9D-A3C5-758AADEA9B0D}" dt="2023-11-13T00:27:10.813" v="3033" actId="26606"/>
          <ac:picMkLst>
            <pc:docMk/>
            <pc:sldMk cId="3316102535" sldId="297"/>
            <ac:picMk id="1028" creationId="{CA29C604-307E-642A-009B-7E9ABBC4E388}"/>
          </ac:picMkLst>
        </pc:picChg>
        <pc:picChg chg="del">
          <ac:chgData name="Suzanne Audrey" userId="7376a5dd-d518-4a6a-a06d-8065cdc0238e" providerId="ADAL" clId="{B6DD8C0A-D021-4D9D-A3C5-758AADEA9B0D}" dt="2023-11-13T00:15:08.166" v="2934" actId="478"/>
          <ac:picMkLst>
            <pc:docMk/>
            <pc:sldMk cId="3316102535" sldId="297"/>
            <ac:picMk id="13314" creationId="{47877F9F-50FB-0CF1-F1B1-920D674EDDE2}"/>
          </ac:picMkLst>
        </pc:picChg>
      </pc:sldChg>
      <pc:sldChg chg="addSp modSp new mod setBg">
        <pc:chgData name="Suzanne Audrey" userId="7376a5dd-d518-4a6a-a06d-8065cdc0238e" providerId="ADAL" clId="{B6DD8C0A-D021-4D9D-A3C5-758AADEA9B0D}" dt="2023-11-12T22:34:40.789" v="1449" actId="255"/>
        <pc:sldMkLst>
          <pc:docMk/>
          <pc:sldMk cId="2372003037" sldId="298"/>
        </pc:sldMkLst>
        <pc:spChg chg="mod">
          <ac:chgData name="Suzanne Audrey" userId="7376a5dd-d518-4a6a-a06d-8065cdc0238e" providerId="ADAL" clId="{B6DD8C0A-D021-4D9D-A3C5-758AADEA9B0D}" dt="2023-11-12T22:34:40.789" v="1449" actId="255"/>
          <ac:spMkLst>
            <pc:docMk/>
            <pc:sldMk cId="2372003037" sldId="298"/>
            <ac:spMk id="2" creationId="{6D865044-374F-9948-60A1-2CCF3B0AA7E3}"/>
          </ac:spMkLst>
        </pc:spChg>
        <pc:spChg chg="mod">
          <ac:chgData name="Suzanne Audrey" userId="7376a5dd-d518-4a6a-a06d-8065cdc0238e" providerId="ADAL" clId="{B6DD8C0A-D021-4D9D-A3C5-758AADEA9B0D}" dt="2023-11-12T22:33:56.425" v="1448" actId="948"/>
          <ac:spMkLst>
            <pc:docMk/>
            <pc:sldMk cId="2372003037" sldId="298"/>
            <ac:spMk id="3" creationId="{5F5E4303-0B3D-F6C2-D36F-340350A4CB19}"/>
          </ac:spMkLst>
        </pc:spChg>
        <pc:spChg chg="add">
          <ac:chgData name="Suzanne Audrey" userId="7376a5dd-d518-4a6a-a06d-8065cdc0238e" providerId="ADAL" clId="{B6DD8C0A-D021-4D9D-A3C5-758AADEA9B0D}" dt="2023-11-12T21:06:17.765" v="1311" actId="26606"/>
          <ac:spMkLst>
            <pc:docMk/>
            <pc:sldMk cId="2372003037" sldId="298"/>
            <ac:spMk id="10" creationId="{F13C74B1-5B17-4795-BED0-7140497B445A}"/>
          </ac:spMkLst>
        </pc:spChg>
        <pc:spChg chg="add">
          <ac:chgData name="Suzanne Audrey" userId="7376a5dd-d518-4a6a-a06d-8065cdc0238e" providerId="ADAL" clId="{B6DD8C0A-D021-4D9D-A3C5-758AADEA9B0D}" dt="2023-11-12T21:06:17.765" v="1311" actId="26606"/>
          <ac:spMkLst>
            <pc:docMk/>
            <pc:sldMk cId="2372003037" sldId="298"/>
            <ac:spMk id="12" creationId="{D4974D33-8DC5-464E-8C6D-BE58F0669C17}"/>
          </ac:spMkLst>
        </pc:spChg>
        <pc:picChg chg="add mod">
          <ac:chgData name="Suzanne Audrey" userId="7376a5dd-d518-4a6a-a06d-8065cdc0238e" providerId="ADAL" clId="{B6DD8C0A-D021-4D9D-A3C5-758AADEA9B0D}" dt="2023-11-12T21:06:17.765" v="1311" actId="26606"/>
          <ac:picMkLst>
            <pc:docMk/>
            <pc:sldMk cId="2372003037" sldId="298"/>
            <ac:picMk id="5" creationId="{0D104348-C555-70A2-2B95-AB834B9A657B}"/>
          </ac:picMkLst>
        </pc:picChg>
      </pc:sldChg>
      <pc:sldChg chg="addSp delSp modSp new mod">
        <pc:chgData name="Suzanne Audrey" userId="7376a5dd-d518-4a6a-a06d-8065cdc0238e" providerId="ADAL" clId="{B6DD8C0A-D021-4D9D-A3C5-758AADEA9B0D}" dt="2023-11-13T12:06:31.136" v="3258" actId="6549"/>
        <pc:sldMkLst>
          <pc:docMk/>
          <pc:sldMk cId="1970422209" sldId="299"/>
        </pc:sldMkLst>
        <pc:spChg chg="del mod">
          <ac:chgData name="Suzanne Audrey" userId="7376a5dd-d518-4a6a-a06d-8065cdc0238e" providerId="ADAL" clId="{B6DD8C0A-D021-4D9D-A3C5-758AADEA9B0D}" dt="2023-11-13T11:45:39.860" v="3053" actId="478"/>
          <ac:spMkLst>
            <pc:docMk/>
            <pc:sldMk cId="1970422209" sldId="299"/>
            <ac:spMk id="2" creationId="{F9EE5407-A252-E210-D3A7-A51C00196874}"/>
          </ac:spMkLst>
        </pc:spChg>
        <pc:spChg chg="mod">
          <ac:chgData name="Suzanne Audrey" userId="7376a5dd-d518-4a6a-a06d-8065cdc0238e" providerId="ADAL" clId="{B6DD8C0A-D021-4D9D-A3C5-758AADEA9B0D}" dt="2023-11-13T12:06:31.136" v="3258" actId="6549"/>
          <ac:spMkLst>
            <pc:docMk/>
            <pc:sldMk cId="1970422209" sldId="299"/>
            <ac:spMk id="3" creationId="{9CAD0EE1-72C8-E8EB-D02F-B594AF84019E}"/>
          </ac:spMkLst>
        </pc:spChg>
        <pc:picChg chg="add del mod">
          <ac:chgData name="Suzanne Audrey" userId="7376a5dd-d518-4a6a-a06d-8065cdc0238e" providerId="ADAL" clId="{B6DD8C0A-D021-4D9D-A3C5-758AADEA9B0D}" dt="2023-11-13T11:58:02.127" v="3116" actId="478"/>
          <ac:picMkLst>
            <pc:docMk/>
            <pc:sldMk cId="1970422209" sldId="299"/>
            <ac:picMk id="1026" creationId="{CD0A5098-B4A6-4CE5-B276-1164F6CCE208}"/>
          </ac:picMkLst>
        </pc:picChg>
      </pc:sldChg>
      <pc:sldChg chg="delSp modSp new mod ord">
        <pc:chgData name="Suzanne Audrey" userId="7376a5dd-d518-4a6a-a06d-8065cdc0238e" providerId="ADAL" clId="{B6DD8C0A-D021-4D9D-A3C5-758AADEA9B0D}" dt="2023-11-17T12:24:35.674" v="3879" actId="27636"/>
        <pc:sldMkLst>
          <pc:docMk/>
          <pc:sldMk cId="4084823542" sldId="300"/>
        </pc:sldMkLst>
        <pc:spChg chg="del">
          <ac:chgData name="Suzanne Audrey" userId="7376a5dd-d518-4a6a-a06d-8065cdc0238e" providerId="ADAL" clId="{B6DD8C0A-D021-4D9D-A3C5-758AADEA9B0D}" dt="2023-11-17T12:13:17.092" v="3389" actId="478"/>
          <ac:spMkLst>
            <pc:docMk/>
            <pc:sldMk cId="4084823542" sldId="300"/>
            <ac:spMk id="2" creationId="{087E6CF9-AFAB-78F6-B937-A95C7633557B}"/>
          </ac:spMkLst>
        </pc:spChg>
        <pc:spChg chg="mod">
          <ac:chgData name="Suzanne Audrey" userId="7376a5dd-d518-4a6a-a06d-8065cdc0238e" providerId="ADAL" clId="{B6DD8C0A-D021-4D9D-A3C5-758AADEA9B0D}" dt="2023-11-17T12:24:35.674" v="3879" actId="27636"/>
          <ac:spMkLst>
            <pc:docMk/>
            <pc:sldMk cId="4084823542" sldId="300"/>
            <ac:spMk id="3" creationId="{41E12B62-6C6D-59ED-9A2E-C0F5C283FE4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C077-E1E4-4C03-BB08-149EC239F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66E56-8CAF-415A-A53C-5BF642094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7CB60-FDEF-406C-9C28-AC5A2571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1497E-6D6F-4F63-9EFF-BE0A77FF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1B555-4698-4CE1-A914-4F41CAD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7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B729-7D57-4588-B28D-3C336FB3C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40DE7-A4E8-4C02-99AA-0DEBB5089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0BFC4-EB16-43D0-B7B2-BC42436B9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90AAB-BBE2-4848-992C-0BB1DE13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A3C7E-DF95-465A-867F-B5C6E91E0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91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D07BFE-342F-4132-B1FD-4A7CFB6BB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B45353-F235-4016-A449-8A3A5395B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B9311-E204-4B71-A454-1249940D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842B-DB46-40B1-8CCB-93A9D1D56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E4643-91DF-490D-8E23-238EB84B1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82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24994-CE29-44ED-B993-8EA9ED97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1F0B0-C37D-4D55-8931-C47F4C29D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E3198-5B70-4C56-AF92-8726BA54D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50ED5-9281-4BE2-9CE4-47B794A7F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9420C-20AC-47E3-9165-6F88DD59D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27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EF177-8B24-4CFA-8411-EF2D9A3A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CD846-772D-4835-AB5C-521E2E7AF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8584C-E634-4BEA-9743-98DFCED30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13DA7-3394-4A6D-BFFE-96C53334F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100D5-4AEB-4EFB-972E-E7959950A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61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9DA4D-6138-47A8-8EBB-0EDD55304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15CD8-624A-4E00-BB4F-39AC663DD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4C72A-DCF5-494A-83DD-608471DBC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06415-F473-47D8-944F-912E036FA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DBF22-95EB-45C8-A05A-800B01CA2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0782C-0B42-4259-95B6-4B1A312F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4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FE19B-6C90-411B-A3B7-97BBD6B2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767FF-0E20-492D-9328-8BBE99C5C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BD96AF-266E-4CBF-ACB9-76B436CBF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2BA6F-24BF-4CBB-9F14-46C4490082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2E7328-4DAF-4336-A6BC-2AD1841E3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937DDE-2821-40F3-A515-DAE7F899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454BF0-8E02-41EC-B140-FB28927D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39C96D-8EA8-4A42-ADF3-4009D72C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1B56-8E34-4A31-A315-4466472B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923F7-AE25-4143-B7B9-8E8FABCF0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C9A22-CF29-4319-AECE-606CD72CE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64F58-D2DA-4409-AD59-7464FB529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6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911289-5C78-429C-A3BA-B7E2CA364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6D3CBC-5A9D-499C-984C-22C8BF64E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617BA-6521-4E61-B89E-10E5EB90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30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CB53C-199E-4099-A0B4-FFF78E4B8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C69B6-22F8-4F27-8666-5ECB443C9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99AD15-3093-4D11-BCB7-0E8BC0799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C033C-613B-427C-AA10-E5313DDE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2648A-9B79-422D-B5DA-3FE2493C1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29555-1B17-4E39-90CB-C01F2BA8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596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84B3-CB44-45E4-9E03-DD7DBF7E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8E650C-7CFC-4752-9F20-3F4ADCD193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6C971-AE1B-44C0-B8F0-C8A7A27D6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7BD10-CB11-4502-AA2A-8DA8EAD24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E4B95-A9F9-40B5-9554-B1E82B9E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1D9E1-DCEE-4129-B700-965BECCC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05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1772A3-5987-4489-8213-8C747842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C8714-0E16-4593-B111-9264821D1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B55BB-2B80-49F8-98BC-2887666A1E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202F-546A-44B9-991B-2FB42676650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D7D8B-34F0-4F0E-B688-57009086A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DDEB-8072-4A40-BD93-ACE0B7EF5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BFB6E-8F10-4129-8FF2-D2297E83F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6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B8B49ED-6693-497D-8823-F50F891E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8DCD3BD4-4F32-431E-A9C3-8D2DA60C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336AAC24-A98C-465E-AFEE-69D698E7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149158 w 12192000"/>
              <a:gd name="connsiteY0" fmla="*/ 2038490 h 6858000"/>
              <a:gd name="connsiteX1" fmla="*/ 9164184 w 12192000"/>
              <a:gd name="connsiteY1" fmla="*/ 2044026 h 6858000"/>
              <a:gd name="connsiteX2" fmla="*/ 9172532 w 12192000"/>
              <a:gd name="connsiteY2" fmla="*/ 2045543 h 6858000"/>
              <a:gd name="connsiteX3" fmla="*/ 9171580 w 12192000"/>
              <a:gd name="connsiteY3" fmla="*/ 2056997 h 6858000"/>
              <a:gd name="connsiteX4" fmla="*/ 9161257 w 12192000"/>
              <a:gd name="connsiteY4" fmla="*/ 2098605 h 6858000"/>
              <a:gd name="connsiteX5" fmla="*/ 9138232 w 12192000"/>
              <a:gd name="connsiteY5" fmla="*/ 2059518 h 6858000"/>
              <a:gd name="connsiteX6" fmla="*/ 9149158 w 12192000"/>
              <a:gd name="connsiteY6" fmla="*/ 2038490 h 6858000"/>
              <a:gd name="connsiteX7" fmla="*/ 9177606 w 12192000"/>
              <a:gd name="connsiteY7" fmla="*/ 1977215 h 6858000"/>
              <a:gd name="connsiteX8" fmla="*/ 9181592 w 12192000"/>
              <a:gd name="connsiteY8" fmla="*/ 1987782 h 6858000"/>
              <a:gd name="connsiteX9" fmla="*/ 9181923 w 12192000"/>
              <a:gd name="connsiteY9" fmla="*/ 1998627 h 6858000"/>
              <a:gd name="connsiteX10" fmla="*/ 9182316 w 12192000"/>
              <a:gd name="connsiteY10" fmla="*/ 2031066 h 6858000"/>
              <a:gd name="connsiteX11" fmla="*/ 9182278 w 12192000"/>
              <a:gd name="connsiteY11" fmla="*/ 2047313 h 6858000"/>
              <a:gd name="connsiteX12" fmla="*/ 9172532 w 12192000"/>
              <a:gd name="connsiteY12" fmla="*/ 2045543 h 6858000"/>
              <a:gd name="connsiteX13" fmla="*/ 9173842 w 12192000"/>
              <a:gd name="connsiteY13" fmla="*/ 2029805 h 6858000"/>
              <a:gd name="connsiteX14" fmla="*/ 9177334 w 12192000"/>
              <a:gd name="connsiteY14" fmla="*/ 1979903 h 6858000"/>
              <a:gd name="connsiteX15" fmla="*/ 3696300 w 12192000"/>
              <a:gd name="connsiteY15" fmla="*/ 1578900 h 6858000"/>
              <a:gd name="connsiteX16" fmla="*/ 3738823 w 12192000"/>
              <a:gd name="connsiteY16" fmla="*/ 1596298 h 6858000"/>
              <a:gd name="connsiteX17" fmla="*/ 3714409 w 12192000"/>
              <a:gd name="connsiteY17" fmla="*/ 1593618 h 6858000"/>
              <a:gd name="connsiteX18" fmla="*/ 3693161 w 12192000"/>
              <a:gd name="connsiteY18" fmla="*/ 1582501 h 6858000"/>
              <a:gd name="connsiteX19" fmla="*/ 3696300 w 12192000"/>
              <a:gd name="connsiteY19" fmla="*/ 1578900 h 6858000"/>
              <a:gd name="connsiteX20" fmla="*/ 3918454 w 12192000"/>
              <a:gd name="connsiteY20" fmla="*/ 1175387 h 6858000"/>
              <a:gd name="connsiteX21" fmla="*/ 4173607 w 12192000"/>
              <a:gd name="connsiteY21" fmla="*/ 1280040 h 6858000"/>
              <a:gd name="connsiteX22" fmla="*/ 4170135 w 12192000"/>
              <a:gd name="connsiteY22" fmla="*/ 1283683 h 6858000"/>
              <a:gd name="connsiteX23" fmla="*/ 3918454 w 12192000"/>
              <a:gd name="connsiteY23" fmla="*/ 1175387 h 6858000"/>
              <a:gd name="connsiteX24" fmla="*/ 8109090 w 12192000"/>
              <a:gd name="connsiteY24" fmla="*/ 602108 h 6858000"/>
              <a:gd name="connsiteX25" fmla="*/ 8113034 w 12192000"/>
              <a:gd name="connsiteY25" fmla="*/ 602645 h 6858000"/>
              <a:gd name="connsiteX26" fmla="*/ 8111220 w 12192000"/>
              <a:gd name="connsiteY26" fmla="*/ 603405 h 6858000"/>
              <a:gd name="connsiteX27" fmla="*/ 8489536 w 12192000"/>
              <a:gd name="connsiteY27" fmla="*/ 389280 h 6858000"/>
              <a:gd name="connsiteX28" fmla="*/ 8470194 w 12192000"/>
              <a:gd name="connsiteY28" fmla="*/ 397527 h 6858000"/>
              <a:gd name="connsiteX29" fmla="*/ 8373511 w 12192000"/>
              <a:gd name="connsiteY29" fmla="*/ 465608 h 6858000"/>
              <a:gd name="connsiteX30" fmla="*/ 8231753 w 12192000"/>
              <a:gd name="connsiteY30" fmla="*/ 560890 h 6858000"/>
              <a:gd name="connsiteX31" fmla="*/ 8199967 w 12192000"/>
              <a:gd name="connsiteY31" fmla="*/ 553465 h 6858000"/>
              <a:gd name="connsiteX32" fmla="*/ 8175616 w 12192000"/>
              <a:gd name="connsiteY32" fmla="*/ 546483 h 6858000"/>
              <a:gd name="connsiteX33" fmla="*/ 8128578 w 12192000"/>
              <a:gd name="connsiteY33" fmla="*/ 563992 h 6858000"/>
              <a:gd name="connsiteX34" fmla="*/ 8104845 w 12192000"/>
              <a:gd name="connsiteY34" fmla="*/ 593172 h 6858000"/>
              <a:gd name="connsiteX35" fmla="*/ 8105615 w 12192000"/>
              <a:gd name="connsiteY35" fmla="*/ 599991 h 6858000"/>
              <a:gd name="connsiteX36" fmla="*/ 8109090 w 12192000"/>
              <a:gd name="connsiteY36" fmla="*/ 602108 h 6858000"/>
              <a:gd name="connsiteX37" fmla="*/ 8092049 w 12192000"/>
              <a:gd name="connsiteY37" fmla="*/ 599788 h 6858000"/>
              <a:gd name="connsiteX38" fmla="*/ 8047646 w 12192000"/>
              <a:gd name="connsiteY38" fmla="*/ 588557 h 6858000"/>
              <a:gd name="connsiteX39" fmla="*/ 7793637 w 12192000"/>
              <a:gd name="connsiteY39" fmla="*/ 681868 h 6858000"/>
              <a:gd name="connsiteX40" fmla="*/ 6007741 w 12192000"/>
              <a:gd name="connsiteY40" fmla="*/ 1095470 h 6858000"/>
              <a:gd name="connsiteX41" fmla="*/ 5902533 w 12192000"/>
              <a:gd name="connsiteY41" fmla="*/ 1103650 h 6858000"/>
              <a:gd name="connsiteX42" fmla="*/ 5164222 w 12192000"/>
              <a:gd name="connsiteY42" fmla="*/ 1163546 h 6858000"/>
              <a:gd name="connsiteX43" fmla="*/ 4395075 w 12192000"/>
              <a:gd name="connsiteY43" fmla="*/ 1082763 h 6858000"/>
              <a:gd name="connsiteX44" fmla="*/ 3939440 w 12192000"/>
              <a:gd name="connsiteY44" fmla="*/ 891265 h 6858000"/>
              <a:gd name="connsiteX45" fmla="*/ 3747894 w 12192000"/>
              <a:gd name="connsiteY45" fmla="*/ 801994 h 6858000"/>
              <a:gd name="connsiteX46" fmla="*/ 3569553 w 12192000"/>
              <a:gd name="connsiteY46" fmla="*/ 697970 h 6858000"/>
              <a:gd name="connsiteX47" fmla="*/ 3507813 w 12192000"/>
              <a:gd name="connsiteY47" fmla="*/ 680216 h 6858000"/>
              <a:gd name="connsiteX48" fmla="*/ 3490455 w 12192000"/>
              <a:gd name="connsiteY48" fmla="*/ 682587 h 6858000"/>
              <a:gd name="connsiteX49" fmla="*/ 3477246 w 12192000"/>
              <a:gd name="connsiteY49" fmla="*/ 691971 h 6858000"/>
              <a:gd name="connsiteX50" fmla="*/ 3484273 w 12192000"/>
              <a:gd name="connsiteY50" fmla="*/ 701857 h 6858000"/>
              <a:gd name="connsiteX51" fmla="*/ 3495638 w 12192000"/>
              <a:gd name="connsiteY51" fmla="*/ 705849 h 6858000"/>
              <a:gd name="connsiteX52" fmla="*/ 3548914 w 12192000"/>
              <a:gd name="connsiteY52" fmla="*/ 733487 h 6858000"/>
              <a:gd name="connsiteX53" fmla="*/ 3551504 w 12192000"/>
              <a:gd name="connsiteY53" fmla="*/ 753036 h 6858000"/>
              <a:gd name="connsiteX54" fmla="*/ 3562075 w 12192000"/>
              <a:gd name="connsiteY54" fmla="*/ 765715 h 6858000"/>
              <a:gd name="connsiteX55" fmla="*/ 3605942 w 12192000"/>
              <a:gd name="connsiteY55" fmla="*/ 772481 h 6858000"/>
              <a:gd name="connsiteX56" fmla="*/ 3499309 w 12192000"/>
              <a:gd name="connsiteY56" fmla="*/ 737079 h 6858000"/>
              <a:gd name="connsiteX57" fmla="*/ 3473788 w 12192000"/>
              <a:gd name="connsiteY57" fmla="*/ 711717 h 6858000"/>
              <a:gd name="connsiteX58" fmla="*/ 3437248 w 12192000"/>
              <a:gd name="connsiteY58" fmla="*/ 714263 h 6858000"/>
              <a:gd name="connsiteX59" fmla="*/ 3413254 w 12192000"/>
              <a:gd name="connsiteY59" fmla="*/ 712874 h 6858000"/>
              <a:gd name="connsiteX60" fmla="*/ 3362511 w 12192000"/>
              <a:gd name="connsiteY60" fmla="*/ 677414 h 6858000"/>
              <a:gd name="connsiteX61" fmla="*/ 3344467 w 12192000"/>
              <a:gd name="connsiteY61" fmla="*/ 679599 h 6858000"/>
              <a:gd name="connsiteX62" fmla="*/ 3347971 w 12192000"/>
              <a:gd name="connsiteY62" fmla="*/ 692328 h 6858000"/>
              <a:gd name="connsiteX63" fmla="*/ 3363008 w 12192000"/>
              <a:gd name="connsiteY63" fmla="*/ 711713 h 6858000"/>
              <a:gd name="connsiteX64" fmla="*/ 3362637 w 12192000"/>
              <a:gd name="connsiteY64" fmla="*/ 727058 h 6858000"/>
              <a:gd name="connsiteX65" fmla="*/ 3376167 w 12192000"/>
              <a:gd name="connsiteY65" fmla="*/ 759779 h 6858000"/>
              <a:gd name="connsiteX66" fmla="*/ 3406203 w 12192000"/>
              <a:gd name="connsiteY66" fmla="*/ 808483 h 6858000"/>
              <a:gd name="connsiteX67" fmla="*/ 3420116 w 12192000"/>
              <a:gd name="connsiteY67" fmla="*/ 820757 h 6858000"/>
              <a:gd name="connsiteX68" fmla="*/ 3429194 w 12192000"/>
              <a:gd name="connsiteY68" fmla="*/ 825831 h 6858000"/>
              <a:gd name="connsiteX69" fmla="*/ 3619149 w 12192000"/>
              <a:gd name="connsiteY69" fmla="*/ 1006561 h 6858000"/>
              <a:gd name="connsiteX70" fmla="*/ 3818654 w 12192000"/>
              <a:gd name="connsiteY70" fmla="*/ 1120369 h 6858000"/>
              <a:gd name="connsiteX71" fmla="*/ 3824021 w 12192000"/>
              <a:gd name="connsiteY71" fmla="*/ 1125355 h 6858000"/>
              <a:gd name="connsiteX72" fmla="*/ 3736668 w 12192000"/>
              <a:gd name="connsiteY72" fmla="*/ 1107215 h 6858000"/>
              <a:gd name="connsiteX73" fmla="*/ 3540174 w 12192000"/>
              <a:gd name="connsiteY73" fmla="*/ 1014247 h 6858000"/>
              <a:gd name="connsiteX74" fmla="*/ 3421640 w 12192000"/>
              <a:gd name="connsiteY74" fmla="*/ 955861 h 6858000"/>
              <a:gd name="connsiteX75" fmla="*/ 3404753 w 12192000"/>
              <a:gd name="connsiteY75" fmla="*/ 944484 h 6858000"/>
              <a:gd name="connsiteX76" fmla="*/ 3393138 w 12192000"/>
              <a:gd name="connsiteY76" fmla="*/ 941865 h 6858000"/>
              <a:gd name="connsiteX77" fmla="*/ 3385712 w 12192000"/>
              <a:gd name="connsiteY77" fmla="*/ 952159 h 6858000"/>
              <a:gd name="connsiteX78" fmla="*/ 3398641 w 12192000"/>
              <a:gd name="connsiteY78" fmla="*/ 986025 h 6858000"/>
              <a:gd name="connsiteX79" fmla="*/ 3489975 w 12192000"/>
              <a:gd name="connsiteY79" fmla="*/ 1045560 h 6858000"/>
              <a:gd name="connsiteX80" fmla="*/ 3617273 w 12192000"/>
              <a:gd name="connsiteY80" fmla="*/ 1114697 h 6858000"/>
              <a:gd name="connsiteX81" fmla="*/ 3623898 w 12192000"/>
              <a:gd name="connsiteY81" fmla="*/ 1123556 h 6858000"/>
              <a:gd name="connsiteX82" fmla="*/ 3552438 w 12192000"/>
              <a:gd name="connsiteY82" fmla="*/ 1090606 h 6858000"/>
              <a:gd name="connsiteX83" fmla="*/ 3482417 w 12192000"/>
              <a:gd name="connsiteY83" fmla="*/ 1059092 h 6858000"/>
              <a:gd name="connsiteX84" fmla="*/ 3463468 w 12192000"/>
              <a:gd name="connsiteY84" fmla="*/ 1057629 h 6858000"/>
              <a:gd name="connsiteX85" fmla="*/ 3459472 w 12192000"/>
              <a:gd name="connsiteY85" fmla="*/ 1074217 h 6858000"/>
              <a:gd name="connsiteX86" fmla="*/ 3494211 w 12192000"/>
              <a:gd name="connsiteY86" fmla="*/ 1112153 h 6858000"/>
              <a:gd name="connsiteX87" fmla="*/ 3663137 w 12192000"/>
              <a:gd name="connsiteY87" fmla="*/ 1205775 h 6858000"/>
              <a:gd name="connsiteX88" fmla="*/ 3748466 w 12192000"/>
              <a:gd name="connsiteY88" fmla="*/ 1260936 h 6858000"/>
              <a:gd name="connsiteX89" fmla="*/ 3753142 w 12192000"/>
              <a:gd name="connsiteY89" fmla="*/ 1276208 h 6858000"/>
              <a:gd name="connsiteX90" fmla="*/ 3791960 w 12192000"/>
              <a:gd name="connsiteY90" fmla="*/ 1298886 h 6858000"/>
              <a:gd name="connsiteX91" fmla="*/ 3816039 w 12192000"/>
              <a:gd name="connsiteY91" fmla="*/ 1301606 h 6858000"/>
              <a:gd name="connsiteX92" fmla="*/ 4094439 w 12192000"/>
              <a:gd name="connsiteY92" fmla="*/ 1448806 h 6858000"/>
              <a:gd name="connsiteX93" fmla="*/ 4222870 w 12192000"/>
              <a:gd name="connsiteY93" fmla="*/ 1493379 h 6858000"/>
              <a:gd name="connsiteX94" fmla="*/ 4223141 w 12192000"/>
              <a:gd name="connsiteY94" fmla="*/ 1497641 h 6858000"/>
              <a:gd name="connsiteX95" fmla="*/ 4222428 w 12192000"/>
              <a:gd name="connsiteY95" fmla="*/ 1502292 h 6858000"/>
              <a:gd name="connsiteX96" fmla="*/ 4039973 w 12192000"/>
              <a:gd name="connsiteY96" fmla="*/ 1434198 h 6858000"/>
              <a:gd name="connsiteX97" fmla="*/ 3564773 w 12192000"/>
              <a:gd name="connsiteY97" fmla="*/ 1226279 h 6858000"/>
              <a:gd name="connsiteX98" fmla="*/ 3420650 w 12192000"/>
              <a:gd name="connsiteY98" fmla="*/ 1141464 h 6858000"/>
              <a:gd name="connsiteX99" fmla="*/ 3320669 w 12192000"/>
              <a:gd name="connsiteY99" fmla="*/ 1088883 h 6858000"/>
              <a:gd name="connsiteX100" fmla="*/ 3270102 w 12192000"/>
              <a:gd name="connsiteY100" fmla="*/ 1082659 h 6858000"/>
              <a:gd name="connsiteX101" fmla="*/ 3251648 w 12192000"/>
              <a:gd name="connsiteY101" fmla="*/ 1094290 h 6858000"/>
              <a:gd name="connsiteX102" fmla="*/ 3263506 w 12192000"/>
              <a:gd name="connsiteY102" fmla="*/ 1106005 h 6858000"/>
              <a:gd name="connsiteX103" fmla="*/ 3268636 w 12192000"/>
              <a:gd name="connsiteY103" fmla="*/ 1107265 h 6858000"/>
              <a:gd name="connsiteX104" fmla="*/ 3325089 w 12192000"/>
              <a:gd name="connsiteY104" fmla="*/ 1137201 h 6858000"/>
              <a:gd name="connsiteX105" fmla="*/ 3326003 w 12192000"/>
              <a:gd name="connsiteY105" fmla="*/ 1151585 h 6858000"/>
              <a:gd name="connsiteX106" fmla="*/ 3336410 w 12192000"/>
              <a:gd name="connsiteY106" fmla="*/ 1166967 h 6858000"/>
              <a:gd name="connsiteX107" fmla="*/ 3375112 w 12192000"/>
              <a:gd name="connsiteY107" fmla="*/ 1171943 h 6858000"/>
              <a:gd name="connsiteX108" fmla="*/ 3326222 w 12192000"/>
              <a:gd name="connsiteY108" fmla="*/ 1170885 h 6858000"/>
              <a:gd name="connsiteX109" fmla="*/ 3254679 w 12192000"/>
              <a:gd name="connsiteY109" fmla="*/ 1120765 h 6858000"/>
              <a:gd name="connsiteX110" fmla="*/ 3242188 w 12192000"/>
              <a:gd name="connsiteY110" fmla="*/ 1109662 h 6858000"/>
              <a:gd name="connsiteX111" fmla="*/ 3211499 w 12192000"/>
              <a:gd name="connsiteY111" fmla="*/ 1114184 h 6858000"/>
              <a:gd name="connsiteX112" fmla="*/ 3185849 w 12192000"/>
              <a:gd name="connsiteY112" fmla="*/ 1113265 h 6858000"/>
              <a:gd name="connsiteX113" fmla="*/ 3135843 w 12192000"/>
              <a:gd name="connsiteY113" fmla="*/ 1078789 h 6858000"/>
              <a:gd name="connsiteX114" fmla="*/ 3119118 w 12192000"/>
              <a:gd name="connsiteY114" fmla="*/ 1080546 h 6858000"/>
              <a:gd name="connsiteX115" fmla="*/ 3120198 w 12192000"/>
              <a:gd name="connsiteY115" fmla="*/ 1092226 h 6858000"/>
              <a:gd name="connsiteX116" fmla="*/ 3131691 w 12192000"/>
              <a:gd name="connsiteY116" fmla="*/ 1108819 h 6858000"/>
              <a:gd name="connsiteX117" fmla="*/ 3129914 w 12192000"/>
              <a:gd name="connsiteY117" fmla="*/ 1139097 h 6858000"/>
              <a:gd name="connsiteX118" fmla="*/ 3133955 w 12192000"/>
              <a:gd name="connsiteY118" fmla="*/ 1154983 h 6858000"/>
              <a:gd name="connsiteX119" fmla="*/ 3178170 w 12192000"/>
              <a:gd name="connsiteY119" fmla="*/ 1214855 h 6858000"/>
              <a:gd name="connsiteX120" fmla="*/ 3185378 w 12192000"/>
              <a:gd name="connsiteY120" fmla="*/ 1222303 h 6858000"/>
              <a:gd name="connsiteX121" fmla="*/ 3206608 w 12192000"/>
              <a:gd name="connsiteY121" fmla="*/ 1233153 h 6858000"/>
              <a:gd name="connsiteX122" fmla="*/ 3379140 w 12192000"/>
              <a:gd name="connsiteY122" fmla="*/ 1399351 h 6858000"/>
              <a:gd name="connsiteX123" fmla="*/ 3603118 w 12192000"/>
              <a:gd name="connsiteY123" fmla="*/ 1527375 h 6858000"/>
              <a:gd name="connsiteX124" fmla="*/ 3524809 w 12192000"/>
              <a:gd name="connsiteY124" fmla="*/ 1513774 h 6858000"/>
              <a:gd name="connsiteX125" fmla="*/ 3327498 w 12192000"/>
              <a:gd name="connsiteY125" fmla="*/ 1423859 h 6858000"/>
              <a:gd name="connsiteX126" fmla="*/ 3192949 w 12192000"/>
              <a:gd name="connsiteY126" fmla="*/ 1357211 h 6858000"/>
              <a:gd name="connsiteX127" fmla="*/ 3180259 w 12192000"/>
              <a:gd name="connsiteY127" fmla="*/ 1348280 h 6858000"/>
              <a:gd name="connsiteX128" fmla="*/ 3166204 w 12192000"/>
              <a:gd name="connsiteY128" fmla="*/ 1344345 h 6858000"/>
              <a:gd name="connsiteX129" fmla="*/ 3159212 w 12192000"/>
              <a:gd name="connsiteY129" fmla="*/ 1356197 h 6858000"/>
              <a:gd name="connsiteX130" fmla="*/ 3181004 w 12192000"/>
              <a:gd name="connsiteY130" fmla="*/ 1397043 h 6858000"/>
              <a:gd name="connsiteX131" fmla="*/ 3273385 w 12192000"/>
              <a:gd name="connsiteY131" fmla="*/ 1451888 h 6858000"/>
              <a:gd name="connsiteX132" fmla="*/ 3401776 w 12192000"/>
              <a:gd name="connsiteY132" fmla="*/ 1527602 h 6858000"/>
              <a:gd name="connsiteX133" fmla="*/ 3318130 w 12192000"/>
              <a:gd name="connsiteY133" fmla="*/ 1488342 h 6858000"/>
              <a:gd name="connsiteX134" fmla="*/ 3253694 w 12192000"/>
              <a:gd name="connsiteY134" fmla="*/ 1459909 h 6858000"/>
              <a:gd name="connsiteX135" fmla="*/ 3236182 w 12192000"/>
              <a:gd name="connsiteY135" fmla="*/ 1459882 h 6858000"/>
              <a:gd name="connsiteX136" fmla="*/ 3233020 w 12192000"/>
              <a:gd name="connsiteY136" fmla="*/ 1473687 h 6858000"/>
              <a:gd name="connsiteX137" fmla="*/ 3272474 w 12192000"/>
              <a:gd name="connsiteY137" fmla="*/ 1516958 h 6858000"/>
              <a:gd name="connsiteX138" fmla="*/ 3341300 w 12192000"/>
              <a:gd name="connsiteY138" fmla="*/ 1556133 h 6858000"/>
              <a:gd name="connsiteX139" fmla="*/ 3267359 w 12192000"/>
              <a:gd name="connsiteY139" fmla="*/ 1553009 h 6858000"/>
              <a:gd name="connsiteX140" fmla="*/ 3329832 w 12192000"/>
              <a:gd name="connsiteY140" fmla="*/ 1587586 h 6858000"/>
              <a:gd name="connsiteX141" fmla="*/ 3421490 w 12192000"/>
              <a:gd name="connsiteY141" fmla="*/ 1599301 h 6858000"/>
              <a:gd name="connsiteX142" fmla="*/ 3459923 w 12192000"/>
              <a:gd name="connsiteY142" fmla="*/ 1621220 h 6858000"/>
              <a:gd name="connsiteX143" fmla="*/ 3497490 w 12192000"/>
              <a:gd name="connsiteY143" fmla="*/ 1645392 h 6858000"/>
              <a:gd name="connsiteX144" fmla="*/ 3507803 w 12192000"/>
              <a:gd name="connsiteY144" fmla="*/ 1669911 h 6858000"/>
              <a:gd name="connsiteX145" fmla="*/ 3543290 w 12192000"/>
              <a:gd name="connsiteY145" fmla="*/ 1703729 h 6858000"/>
              <a:gd name="connsiteX146" fmla="*/ 3546999 w 12192000"/>
              <a:gd name="connsiteY146" fmla="*/ 1703818 h 6858000"/>
              <a:gd name="connsiteX147" fmla="*/ 3572295 w 12192000"/>
              <a:gd name="connsiteY147" fmla="*/ 1720349 h 6858000"/>
              <a:gd name="connsiteX148" fmla="*/ 3596922 w 12192000"/>
              <a:gd name="connsiteY148" fmla="*/ 1736961 h 6858000"/>
              <a:gd name="connsiteX149" fmla="*/ 3602119 w 12192000"/>
              <a:gd name="connsiteY149" fmla="*/ 1739285 h 6858000"/>
              <a:gd name="connsiteX150" fmla="*/ 3734798 w 12192000"/>
              <a:gd name="connsiteY150" fmla="*/ 1845349 h 6858000"/>
              <a:gd name="connsiteX151" fmla="*/ 3743174 w 12192000"/>
              <a:gd name="connsiteY151" fmla="*/ 1849972 h 6858000"/>
              <a:gd name="connsiteX152" fmla="*/ 3478101 w 12192000"/>
              <a:gd name="connsiteY152" fmla="*/ 1864630 h 6858000"/>
              <a:gd name="connsiteX153" fmla="*/ 3135293 w 12192000"/>
              <a:gd name="connsiteY153" fmla="*/ 1816496 h 6858000"/>
              <a:gd name="connsiteX154" fmla="*/ 3158510 w 12192000"/>
              <a:gd name="connsiteY154" fmla="*/ 1863880 h 6858000"/>
              <a:gd name="connsiteX155" fmla="*/ 3148907 w 12192000"/>
              <a:gd name="connsiteY155" fmla="*/ 1908797 h 6858000"/>
              <a:gd name="connsiteX156" fmla="*/ 3150229 w 12192000"/>
              <a:gd name="connsiteY156" fmla="*/ 2003660 h 6858000"/>
              <a:gd name="connsiteX157" fmla="*/ 3154219 w 12192000"/>
              <a:gd name="connsiteY157" fmla="*/ 2018746 h 6858000"/>
              <a:gd name="connsiteX158" fmla="*/ 3079313 w 12192000"/>
              <a:gd name="connsiteY158" fmla="*/ 2037482 h 6858000"/>
              <a:gd name="connsiteX159" fmla="*/ 3545961 w 12192000"/>
              <a:gd name="connsiteY159" fmla="*/ 2248584 h 6858000"/>
              <a:gd name="connsiteX160" fmla="*/ 3242382 w 12192000"/>
              <a:gd name="connsiteY160" fmla="*/ 2234890 h 6858000"/>
              <a:gd name="connsiteX161" fmla="*/ 3206852 w 12192000"/>
              <a:gd name="connsiteY161" fmla="*/ 2322137 h 6858000"/>
              <a:gd name="connsiteX162" fmla="*/ 3352854 w 12192000"/>
              <a:gd name="connsiteY162" fmla="*/ 2378270 h 6858000"/>
              <a:gd name="connsiteX163" fmla="*/ 3414532 w 12192000"/>
              <a:gd name="connsiteY163" fmla="*/ 2516826 h 6858000"/>
              <a:gd name="connsiteX164" fmla="*/ 3397577 w 12192000"/>
              <a:gd name="connsiteY164" fmla="*/ 2652556 h 6858000"/>
              <a:gd name="connsiteX165" fmla="*/ 3339773 w 12192000"/>
              <a:gd name="connsiteY165" fmla="*/ 2701969 h 6858000"/>
              <a:gd name="connsiteX166" fmla="*/ 3257041 w 12192000"/>
              <a:gd name="connsiteY166" fmla="*/ 2788223 h 6858000"/>
              <a:gd name="connsiteX167" fmla="*/ 3205892 w 12192000"/>
              <a:gd name="connsiteY167" fmla="*/ 2841661 h 6858000"/>
              <a:gd name="connsiteX168" fmla="*/ 3016267 w 12192000"/>
              <a:gd name="connsiteY168" fmla="*/ 2846107 h 6858000"/>
              <a:gd name="connsiteX169" fmla="*/ 3275450 w 12192000"/>
              <a:gd name="connsiteY169" fmla="*/ 2934701 h 6858000"/>
              <a:gd name="connsiteX170" fmla="*/ 3071009 w 12192000"/>
              <a:gd name="connsiteY170" fmla="*/ 2944432 h 6858000"/>
              <a:gd name="connsiteX171" fmla="*/ 3005039 w 12192000"/>
              <a:gd name="connsiteY171" fmla="*/ 2960743 h 6858000"/>
              <a:gd name="connsiteX172" fmla="*/ 3045255 w 12192000"/>
              <a:gd name="connsiteY172" fmla="*/ 2994795 h 6858000"/>
              <a:gd name="connsiteX173" fmla="*/ 3198769 w 12192000"/>
              <a:gd name="connsiteY173" fmla="*/ 3041966 h 6858000"/>
              <a:gd name="connsiteX174" fmla="*/ 3518098 w 12192000"/>
              <a:gd name="connsiteY174" fmla="*/ 3181525 h 6858000"/>
              <a:gd name="connsiteX175" fmla="*/ 3214876 w 12192000"/>
              <a:gd name="connsiteY175" fmla="*/ 3136382 h 6858000"/>
              <a:gd name="connsiteX176" fmla="*/ 3540876 w 12192000"/>
              <a:gd name="connsiteY176" fmla="*/ 3280232 h 6858000"/>
              <a:gd name="connsiteX177" fmla="*/ 3614558 w 12192000"/>
              <a:gd name="connsiteY177" fmla="*/ 3332242 h 6858000"/>
              <a:gd name="connsiteX178" fmla="*/ 3765439 w 12192000"/>
              <a:gd name="connsiteY178" fmla="*/ 3465091 h 6858000"/>
              <a:gd name="connsiteX179" fmla="*/ 3759506 w 12192000"/>
              <a:gd name="connsiteY179" fmla="*/ 3482990 h 6858000"/>
              <a:gd name="connsiteX180" fmla="*/ 3594905 w 12192000"/>
              <a:gd name="connsiteY180" fmla="*/ 3478499 h 6858000"/>
              <a:gd name="connsiteX181" fmla="*/ 3814430 w 12192000"/>
              <a:gd name="connsiteY181" fmla="*/ 3578876 h 6858000"/>
              <a:gd name="connsiteX182" fmla="*/ 4039126 w 12192000"/>
              <a:gd name="connsiteY182" fmla="*/ 3649369 h 6858000"/>
              <a:gd name="connsiteX183" fmla="*/ 3883152 w 12192000"/>
              <a:gd name="connsiteY183" fmla="*/ 3653497 h 6858000"/>
              <a:gd name="connsiteX184" fmla="*/ 3666446 w 12192000"/>
              <a:gd name="connsiteY184" fmla="*/ 3623911 h 6858000"/>
              <a:gd name="connsiteX185" fmla="*/ 3593589 w 12192000"/>
              <a:gd name="connsiteY185" fmla="*/ 3653674 h 6858000"/>
              <a:gd name="connsiteX186" fmla="*/ 3801238 w 12192000"/>
              <a:gd name="connsiteY186" fmla="*/ 3720862 h 6858000"/>
              <a:gd name="connsiteX187" fmla="*/ 3919545 w 12192000"/>
              <a:gd name="connsiteY187" fmla="*/ 3749213 h 6858000"/>
              <a:gd name="connsiteX188" fmla="*/ 3968059 w 12192000"/>
              <a:gd name="connsiteY188" fmla="*/ 3776085 h 6858000"/>
              <a:gd name="connsiteX189" fmla="*/ 4107750 w 12192000"/>
              <a:gd name="connsiteY189" fmla="*/ 3875932 h 6858000"/>
              <a:gd name="connsiteX190" fmla="*/ 4504087 w 12192000"/>
              <a:gd name="connsiteY190" fmla="*/ 3955698 h 6858000"/>
              <a:gd name="connsiteX191" fmla="*/ 5880284 w 12192000"/>
              <a:gd name="connsiteY191" fmla="*/ 3998656 h 6858000"/>
              <a:gd name="connsiteX192" fmla="*/ 8461494 w 12192000"/>
              <a:gd name="connsiteY192" fmla="*/ 3007971 h 6858000"/>
              <a:gd name="connsiteX193" fmla="*/ 8587378 w 12192000"/>
              <a:gd name="connsiteY193" fmla="*/ 2896089 h 6858000"/>
              <a:gd name="connsiteX194" fmla="*/ 8693826 w 12192000"/>
              <a:gd name="connsiteY194" fmla="*/ 2796225 h 6858000"/>
              <a:gd name="connsiteX195" fmla="*/ 8633488 w 12192000"/>
              <a:gd name="connsiteY195" fmla="*/ 2774007 h 6858000"/>
              <a:gd name="connsiteX196" fmla="*/ 8707444 w 12192000"/>
              <a:gd name="connsiteY196" fmla="*/ 2682105 h 6858000"/>
              <a:gd name="connsiteX197" fmla="*/ 8942552 w 12192000"/>
              <a:gd name="connsiteY197" fmla="*/ 2397549 h 6858000"/>
              <a:gd name="connsiteX198" fmla="*/ 9049260 w 12192000"/>
              <a:gd name="connsiteY198" fmla="*/ 2328253 h 6858000"/>
              <a:gd name="connsiteX199" fmla="*/ 9174304 w 12192000"/>
              <a:gd name="connsiteY199" fmla="*/ 2171379 h 6858000"/>
              <a:gd name="connsiteX200" fmla="*/ 9182228 w 12192000"/>
              <a:gd name="connsiteY200" fmla="*/ 2067678 h 6858000"/>
              <a:gd name="connsiteX201" fmla="*/ 9182278 w 12192000"/>
              <a:gd name="connsiteY201" fmla="*/ 2047313 h 6858000"/>
              <a:gd name="connsiteX202" fmla="*/ 9184334 w 12192000"/>
              <a:gd name="connsiteY202" fmla="*/ 2047686 h 6858000"/>
              <a:gd name="connsiteX203" fmla="*/ 9185124 w 12192000"/>
              <a:gd name="connsiteY203" fmla="*/ 1997142 h 6858000"/>
              <a:gd name="connsiteX204" fmla="*/ 9181592 w 12192000"/>
              <a:gd name="connsiteY204" fmla="*/ 1987782 h 6858000"/>
              <a:gd name="connsiteX205" fmla="*/ 9181190 w 12192000"/>
              <a:gd name="connsiteY205" fmla="*/ 1974586 h 6858000"/>
              <a:gd name="connsiteX206" fmla="*/ 9180252 w 12192000"/>
              <a:gd name="connsiteY206" fmla="*/ 1963164 h 6858000"/>
              <a:gd name="connsiteX207" fmla="*/ 9178804 w 12192000"/>
              <a:gd name="connsiteY207" fmla="*/ 1965349 h 6858000"/>
              <a:gd name="connsiteX208" fmla="*/ 9177606 w 12192000"/>
              <a:gd name="connsiteY208" fmla="*/ 1977215 h 6858000"/>
              <a:gd name="connsiteX209" fmla="*/ 9169614 w 12192000"/>
              <a:gd name="connsiteY209" fmla="*/ 1956030 h 6858000"/>
              <a:gd name="connsiteX210" fmla="*/ 9046406 w 12192000"/>
              <a:gd name="connsiteY210" fmla="*/ 1838718 h 6858000"/>
              <a:gd name="connsiteX211" fmla="*/ 8960873 w 12192000"/>
              <a:gd name="connsiteY211" fmla="*/ 1764524 h 6858000"/>
              <a:gd name="connsiteX212" fmla="*/ 8946755 w 12192000"/>
              <a:gd name="connsiteY212" fmla="*/ 1690806 h 6858000"/>
              <a:gd name="connsiteX213" fmla="*/ 8786897 w 12192000"/>
              <a:gd name="connsiteY213" fmla="*/ 1665607 h 6858000"/>
              <a:gd name="connsiteX214" fmla="*/ 8924505 w 12192000"/>
              <a:gd name="connsiteY214" fmla="*/ 1489227 h 6858000"/>
              <a:gd name="connsiteX215" fmla="*/ 8937122 w 12192000"/>
              <a:gd name="connsiteY215" fmla="*/ 1454681 h 6858000"/>
              <a:gd name="connsiteX216" fmla="*/ 8841119 w 12192000"/>
              <a:gd name="connsiteY216" fmla="*/ 1348202 h 6858000"/>
              <a:gd name="connsiteX217" fmla="*/ 8825548 w 12192000"/>
              <a:gd name="connsiteY217" fmla="*/ 1331028 h 6858000"/>
              <a:gd name="connsiteX218" fmla="*/ 8790413 w 12192000"/>
              <a:gd name="connsiteY218" fmla="*/ 1297436 h 6858000"/>
              <a:gd name="connsiteX219" fmla="*/ 8695944 w 12192000"/>
              <a:gd name="connsiteY219" fmla="*/ 1299752 h 6858000"/>
              <a:gd name="connsiteX220" fmla="*/ 8743050 w 12192000"/>
              <a:gd name="connsiteY220" fmla="*/ 1267471 h 6858000"/>
              <a:gd name="connsiteX221" fmla="*/ 8831902 w 12192000"/>
              <a:gd name="connsiteY221" fmla="*/ 1166250 h 6858000"/>
              <a:gd name="connsiteX222" fmla="*/ 8763628 w 12192000"/>
              <a:gd name="connsiteY222" fmla="*/ 1088084 h 6858000"/>
              <a:gd name="connsiteX223" fmla="*/ 8744052 w 12192000"/>
              <a:gd name="connsiteY223" fmla="*/ 1076766 h 6858000"/>
              <a:gd name="connsiteX224" fmla="*/ 8767977 w 12192000"/>
              <a:gd name="connsiteY224" fmla="*/ 1055883 h 6858000"/>
              <a:gd name="connsiteX225" fmla="*/ 8815418 w 12192000"/>
              <a:gd name="connsiteY225" fmla="*/ 986519 h 6858000"/>
              <a:gd name="connsiteX226" fmla="*/ 8839356 w 12192000"/>
              <a:gd name="connsiteY226" fmla="*/ 939330 h 6858000"/>
              <a:gd name="connsiteX227" fmla="*/ 8869964 w 12192000"/>
              <a:gd name="connsiteY227" fmla="*/ 917639 h 6858000"/>
              <a:gd name="connsiteX228" fmla="*/ 8876013 w 12192000"/>
              <a:gd name="connsiteY228" fmla="*/ 901606 h 6858000"/>
              <a:gd name="connsiteX229" fmla="*/ 8855230 w 12192000"/>
              <a:gd name="connsiteY229" fmla="*/ 828963 h 6858000"/>
              <a:gd name="connsiteX230" fmla="*/ 8844988 w 12192000"/>
              <a:gd name="connsiteY230" fmla="*/ 810876 h 6858000"/>
              <a:gd name="connsiteX231" fmla="*/ 8768255 w 12192000"/>
              <a:gd name="connsiteY231" fmla="*/ 747963 h 6858000"/>
              <a:gd name="connsiteX232" fmla="*/ 8692953 w 12192000"/>
              <a:gd name="connsiteY232" fmla="*/ 638707 h 6858000"/>
              <a:gd name="connsiteX233" fmla="*/ 8674423 w 12192000"/>
              <a:gd name="connsiteY233" fmla="*/ 564449 h 6858000"/>
              <a:gd name="connsiteX234" fmla="*/ 8667642 w 12192000"/>
              <a:gd name="connsiteY234" fmla="*/ 547822 h 6858000"/>
              <a:gd name="connsiteX235" fmla="*/ 8661198 w 12192000"/>
              <a:gd name="connsiteY235" fmla="*/ 478275 h 6858000"/>
              <a:gd name="connsiteX236" fmla="*/ 8645813 w 12192000"/>
              <a:gd name="connsiteY236" fmla="*/ 464032 h 6858000"/>
              <a:gd name="connsiteX237" fmla="*/ 8512338 w 12192000"/>
              <a:gd name="connsiteY237" fmla="*/ 477784 h 6858000"/>
              <a:gd name="connsiteX238" fmla="*/ 8481050 w 12192000"/>
              <a:gd name="connsiteY238" fmla="*/ 430572 h 6858000"/>
              <a:gd name="connsiteX239" fmla="*/ 8498220 w 12192000"/>
              <a:gd name="connsiteY239" fmla="*/ 404064 h 6858000"/>
              <a:gd name="connsiteX240" fmla="*/ 8489536 w 12192000"/>
              <a:gd name="connsiteY240" fmla="*/ 389280 h 6858000"/>
              <a:gd name="connsiteX241" fmla="*/ 0 w 12192000"/>
              <a:gd name="connsiteY241" fmla="*/ 0 h 6858000"/>
              <a:gd name="connsiteX242" fmla="*/ 12192000 w 12192000"/>
              <a:gd name="connsiteY242" fmla="*/ 0 h 6858000"/>
              <a:gd name="connsiteX243" fmla="*/ 12192000 w 12192000"/>
              <a:gd name="connsiteY243" fmla="*/ 6858000 h 6858000"/>
              <a:gd name="connsiteX244" fmla="*/ 0 w 12192000"/>
              <a:gd name="connsiteY2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12192000" h="6858000">
                <a:moveTo>
                  <a:pt x="9149158" y="2038490"/>
                </a:moveTo>
                <a:cubicBezTo>
                  <a:pt x="9152630" y="2038396"/>
                  <a:pt x="9157442" y="2039945"/>
                  <a:pt x="9164184" y="2044026"/>
                </a:cubicBezTo>
                <a:lnTo>
                  <a:pt x="9172532" y="2045543"/>
                </a:lnTo>
                <a:lnTo>
                  <a:pt x="9171580" y="2056997"/>
                </a:lnTo>
                <a:cubicBezTo>
                  <a:pt x="9169082" y="2082897"/>
                  <a:pt x="9165822" y="2102884"/>
                  <a:pt x="9161257" y="2098605"/>
                </a:cubicBezTo>
                <a:cubicBezTo>
                  <a:pt x="9149066" y="2086928"/>
                  <a:pt x="9130962" y="2077578"/>
                  <a:pt x="9138232" y="2059518"/>
                </a:cubicBezTo>
                <a:cubicBezTo>
                  <a:pt x="9140394" y="2053821"/>
                  <a:pt x="9138743" y="2038771"/>
                  <a:pt x="9149158" y="2038490"/>
                </a:cubicBezTo>
                <a:close/>
                <a:moveTo>
                  <a:pt x="9177606" y="1977215"/>
                </a:moveTo>
                <a:lnTo>
                  <a:pt x="9181592" y="1987782"/>
                </a:lnTo>
                <a:lnTo>
                  <a:pt x="9181923" y="1998627"/>
                </a:lnTo>
                <a:cubicBezTo>
                  <a:pt x="9182120" y="2008276"/>
                  <a:pt x="9182258" y="2019324"/>
                  <a:pt x="9182316" y="2031066"/>
                </a:cubicBezTo>
                <a:lnTo>
                  <a:pt x="9182278" y="2047313"/>
                </a:lnTo>
                <a:lnTo>
                  <a:pt x="9172532" y="2045543"/>
                </a:lnTo>
                <a:lnTo>
                  <a:pt x="9173842" y="2029805"/>
                </a:lnTo>
                <a:cubicBezTo>
                  <a:pt x="9175210" y="2011268"/>
                  <a:pt x="9176320" y="1992822"/>
                  <a:pt x="9177334" y="1979903"/>
                </a:cubicBezTo>
                <a:close/>
                <a:moveTo>
                  <a:pt x="3696300" y="1578900"/>
                </a:moveTo>
                <a:cubicBezTo>
                  <a:pt x="3710474" y="1584699"/>
                  <a:pt x="3724648" y="1590499"/>
                  <a:pt x="3738823" y="1596298"/>
                </a:cubicBezTo>
                <a:cubicBezTo>
                  <a:pt x="3731018" y="1595365"/>
                  <a:pt x="3722545" y="1594511"/>
                  <a:pt x="3714409" y="1593618"/>
                </a:cubicBezTo>
                <a:cubicBezTo>
                  <a:pt x="3707437" y="1589899"/>
                  <a:pt x="3700149" y="1586487"/>
                  <a:pt x="3693161" y="1582501"/>
                </a:cubicBezTo>
                <a:cubicBezTo>
                  <a:pt x="3694096" y="1581313"/>
                  <a:pt x="3695364" y="1580088"/>
                  <a:pt x="3696300" y="1578900"/>
                </a:cubicBezTo>
                <a:close/>
                <a:moveTo>
                  <a:pt x="3918454" y="1175387"/>
                </a:moveTo>
                <a:cubicBezTo>
                  <a:pt x="4003499" y="1210184"/>
                  <a:pt x="4088562" y="1245245"/>
                  <a:pt x="4173607" y="1280040"/>
                </a:cubicBezTo>
                <a:cubicBezTo>
                  <a:pt x="4172338" y="1281268"/>
                  <a:pt x="4171404" y="1282454"/>
                  <a:pt x="4170135" y="1283683"/>
                </a:cubicBezTo>
                <a:cubicBezTo>
                  <a:pt x="4077511" y="1256783"/>
                  <a:pt x="3989628" y="1225016"/>
                  <a:pt x="3918454" y="1175387"/>
                </a:cubicBezTo>
                <a:close/>
                <a:moveTo>
                  <a:pt x="8109090" y="602108"/>
                </a:moveTo>
                <a:lnTo>
                  <a:pt x="8113034" y="602645"/>
                </a:lnTo>
                <a:cubicBezTo>
                  <a:pt x="8117145" y="603257"/>
                  <a:pt x="8117456" y="603522"/>
                  <a:pt x="8111220" y="603405"/>
                </a:cubicBezTo>
                <a:close/>
                <a:moveTo>
                  <a:pt x="8489536" y="389280"/>
                </a:moveTo>
                <a:cubicBezTo>
                  <a:pt x="8479909" y="386150"/>
                  <a:pt x="8475270" y="392618"/>
                  <a:pt x="8470194" y="397527"/>
                </a:cubicBezTo>
                <a:cubicBezTo>
                  <a:pt x="8442581" y="423957"/>
                  <a:pt x="8407160" y="444085"/>
                  <a:pt x="8373511" y="465608"/>
                </a:cubicBezTo>
                <a:cubicBezTo>
                  <a:pt x="8325315" y="496678"/>
                  <a:pt x="8274262" y="525140"/>
                  <a:pt x="8231753" y="560890"/>
                </a:cubicBezTo>
                <a:cubicBezTo>
                  <a:pt x="8220884" y="569991"/>
                  <a:pt x="8202133" y="566357"/>
                  <a:pt x="8199967" y="553465"/>
                </a:cubicBezTo>
                <a:cubicBezTo>
                  <a:pt x="8197799" y="540575"/>
                  <a:pt x="8188778" y="541668"/>
                  <a:pt x="8175616" y="546483"/>
                </a:cubicBezTo>
                <a:cubicBezTo>
                  <a:pt x="8159813" y="552155"/>
                  <a:pt x="8144012" y="557828"/>
                  <a:pt x="8128578" y="563992"/>
                </a:cubicBezTo>
                <a:cubicBezTo>
                  <a:pt x="8112493" y="570503"/>
                  <a:pt x="8105752" y="580983"/>
                  <a:pt x="8104845" y="593172"/>
                </a:cubicBezTo>
                <a:cubicBezTo>
                  <a:pt x="8104654" y="595478"/>
                  <a:pt x="8104732" y="598018"/>
                  <a:pt x="8105615" y="599991"/>
                </a:cubicBezTo>
                <a:lnTo>
                  <a:pt x="8109090" y="602108"/>
                </a:lnTo>
                <a:lnTo>
                  <a:pt x="8092049" y="599788"/>
                </a:lnTo>
                <a:cubicBezTo>
                  <a:pt x="8074125" y="597229"/>
                  <a:pt x="8051995" y="593399"/>
                  <a:pt x="8047646" y="588557"/>
                </a:cubicBezTo>
                <a:cubicBezTo>
                  <a:pt x="8047278" y="588065"/>
                  <a:pt x="7852240" y="650342"/>
                  <a:pt x="7793637" y="681868"/>
                </a:cubicBezTo>
                <a:cubicBezTo>
                  <a:pt x="7757179" y="701583"/>
                  <a:pt x="7034011" y="1031296"/>
                  <a:pt x="6007741" y="1095470"/>
                </a:cubicBezTo>
                <a:cubicBezTo>
                  <a:pt x="5971519" y="1097710"/>
                  <a:pt x="5937353" y="1100506"/>
                  <a:pt x="5902533" y="1103650"/>
                </a:cubicBezTo>
                <a:cubicBezTo>
                  <a:pt x="5594429" y="1129961"/>
                  <a:pt x="5292360" y="1161179"/>
                  <a:pt x="5164222" y="1163546"/>
                </a:cubicBezTo>
                <a:cubicBezTo>
                  <a:pt x="5063988" y="1165217"/>
                  <a:pt x="4549164" y="1138992"/>
                  <a:pt x="4395075" y="1082763"/>
                </a:cubicBezTo>
                <a:cubicBezTo>
                  <a:pt x="4237527" y="1025076"/>
                  <a:pt x="4088158" y="958345"/>
                  <a:pt x="3939440" y="891265"/>
                </a:cubicBezTo>
                <a:cubicBezTo>
                  <a:pt x="3874968" y="862299"/>
                  <a:pt x="3806689" y="837016"/>
                  <a:pt x="3747894" y="801994"/>
                </a:cubicBezTo>
                <a:cubicBezTo>
                  <a:pt x="3689082" y="766706"/>
                  <a:pt x="3632839" y="729495"/>
                  <a:pt x="3569553" y="697970"/>
                </a:cubicBezTo>
                <a:cubicBezTo>
                  <a:pt x="3551464" y="688887"/>
                  <a:pt x="3533327" y="679005"/>
                  <a:pt x="3507813" y="680216"/>
                </a:cubicBezTo>
                <a:cubicBezTo>
                  <a:pt x="3502099" y="680371"/>
                  <a:pt x="3496101" y="681365"/>
                  <a:pt x="3490455" y="682587"/>
                </a:cubicBezTo>
                <a:cubicBezTo>
                  <a:pt x="3484140" y="683888"/>
                  <a:pt x="3479298" y="687159"/>
                  <a:pt x="3477246" y="691971"/>
                </a:cubicBezTo>
                <a:cubicBezTo>
                  <a:pt x="3475230" y="697315"/>
                  <a:pt x="3479426" y="699760"/>
                  <a:pt x="3484273" y="701857"/>
                </a:cubicBezTo>
                <a:cubicBezTo>
                  <a:pt x="3487733" y="703316"/>
                  <a:pt x="3491260" y="705843"/>
                  <a:pt x="3495638" y="705849"/>
                </a:cubicBezTo>
                <a:cubicBezTo>
                  <a:pt x="3523576" y="705686"/>
                  <a:pt x="3534967" y="720681"/>
                  <a:pt x="3548914" y="733487"/>
                </a:cubicBezTo>
                <a:cubicBezTo>
                  <a:pt x="3554984" y="738925"/>
                  <a:pt x="3561304" y="742991"/>
                  <a:pt x="3551504" y="753036"/>
                </a:cubicBezTo>
                <a:cubicBezTo>
                  <a:pt x="3542974" y="761854"/>
                  <a:pt x="3552584" y="764716"/>
                  <a:pt x="3562075" y="765715"/>
                </a:cubicBezTo>
                <a:cubicBezTo>
                  <a:pt x="3575293" y="767067"/>
                  <a:pt x="3590630" y="764672"/>
                  <a:pt x="3605942" y="772481"/>
                </a:cubicBezTo>
                <a:cubicBezTo>
                  <a:pt x="3550860" y="779958"/>
                  <a:pt x="3525860" y="757484"/>
                  <a:pt x="3499309" y="737079"/>
                </a:cubicBezTo>
                <a:cubicBezTo>
                  <a:pt x="3489410" y="729689"/>
                  <a:pt x="3482419" y="720334"/>
                  <a:pt x="3473788" y="711717"/>
                </a:cubicBezTo>
                <a:cubicBezTo>
                  <a:pt x="3463019" y="701211"/>
                  <a:pt x="3451290" y="702093"/>
                  <a:pt x="3437248" y="714263"/>
                </a:cubicBezTo>
                <a:cubicBezTo>
                  <a:pt x="3424810" y="725164"/>
                  <a:pt x="3418411" y="725135"/>
                  <a:pt x="3413254" y="712874"/>
                </a:cubicBezTo>
                <a:cubicBezTo>
                  <a:pt x="3405299" y="693706"/>
                  <a:pt x="3389031" y="681450"/>
                  <a:pt x="3362511" y="677414"/>
                </a:cubicBezTo>
                <a:cubicBezTo>
                  <a:pt x="3356728" y="676504"/>
                  <a:pt x="3349492" y="673891"/>
                  <a:pt x="3344467" y="679599"/>
                </a:cubicBezTo>
                <a:cubicBezTo>
                  <a:pt x="3340061" y="684428"/>
                  <a:pt x="3344392" y="689004"/>
                  <a:pt x="3347971" y="692328"/>
                </a:cubicBezTo>
                <a:cubicBezTo>
                  <a:pt x="3354407" y="698260"/>
                  <a:pt x="3360162" y="704004"/>
                  <a:pt x="3363008" y="711713"/>
                </a:cubicBezTo>
                <a:cubicBezTo>
                  <a:pt x="3365019" y="716838"/>
                  <a:pt x="3367062" y="722495"/>
                  <a:pt x="3362637" y="727058"/>
                </a:cubicBezTo>
                <a:cubicBezTo>
                  <a:pt x="3344342" y="746453"/>
                  <a:pt x="3358884" y="752745"/>
                  <a:pt x="3376167" y="759779"/>
                </a:cubicBezTo>
                <a:cubicBezTo>
                  <a:pt x="3400002" y="769239"/>
                  <a:pt x="3410177" y="786259"/>
                  <a:pt x="3406203" y="808483"/>
                </a:cubicBezTo>
                <a:cubicBezTo>
                  <a:pt x="3404757" y="817516"/>
                  <a:pt x="3406433" y="822682"/>
                  <a:pt x="3420116" y="820757"/>
                </a:cubicBezTo>
                <a:cubicBezTo>
                  <a:pt x="3425463" y="820110"/>
                  <a:pt x="3426984" y="822878"/>
                  <a:pt x="3429194" y="825831"/>
                </a:cubicBezTo>
                <a:cubicBezTo>
                  <a:pt x="3476758" y="896035"/>
                  <a:pt x="3542778" y="954609"/>
                  <a:pt x="3619149" y="1006561"/>
                </a:cubicBezTo>
                <a:cubicBezTo>
                  <a:pt x="3681093" y="1048718"/>
                  <a:pt x="3748746" y="1085351"/>
                  <a:pt x="3818654" y="1120369"/>
                </a:cubicBezTo>
                <a:cubicBezTo>
                  <a:pt x="3820742" y="1121458"/>
                  <a:pt x="3822850" y="1122813"/>
                  <a:pt x="3824021" y="1125355"/>
                </a:cubicBezTo>
                <a:cubicBezTo>
                  <a:pt x="3791940" y="1123873"/>
                  <a:pt x="3763844" y="1116270"/>
                  <a:pt x="3736668" y="1107215"/>
                </a:cubicBezTo>
                <a:cubicBezTo>
                  <a:pt x="3664431" y="1083216"/>
                  <a:pt x="3602610" y="1048291"/>
                  <a:pt x="3540174" y="1014247"/>
                </a:cubicBezTo>
                <a:cubicBezTo>
                  <a:pt x="3502142" y="993353"/>
                  <a:pt x="3463159" y="973379"/>
                  <a:pt x="3421640" y="955861"/>
                </a:cubicBezTo>
                <a:cubicBezTo>
                  <a:pt x="3414719" y="952940"/>
                  <a:pt x="3409737" y="948712"/>
                  <a:pt x="3404753" y="944484"/>
                </a:cubicBezTo>
                <a:cubicBezTo>
                  <a:pt x="3401911" y="942144"/>
                  <a:pt x="3398417" y="940152"/>
                  <a:pt x="3393138" y="941865"/>
                </a:cubicBezTo>
                <a:cubicBezTo>
                  <a:pt x="3386540" y="944006"/>
                  <a:pt x="3386126" y="948083"/>
                  <a:pt x="3385712" y="952159"/>
                </a:cubicBezTo>
                <a:cubicBezTo>
                  <a:pt x="3384520" y="965187"/>
                  <a:pt x="3389594" y="976116"/>
                  <a:pt x="3398641" y="986025"/>
                </a:cubicBezTo>
                <a:cubicBezTo>
                  <a:pt x="3422140" y="1011364"/>
                  <a:pt x="3455589" y="1029056"/>
                  <a:pt x="3489975" y="1045560"/>
                </a:cubicBezTo>
                <a:cubicBezTo>
                  <a:pt x="3534421" y="1066751"/>
                  <a:pt x="3577600" y="1089169"/>
                  <a:pt x="3617273" y="1114697"/>
                </a:cubicBezTo>
                <a:cubicBezTo>
                  <a:pt x="3620082" y="1116503"/>
                  <a:pt x="3625178" y="1117229"/>
                  <a:pt x="3623898" y="1123556"/>
                </a:cubicBezTo>
                <a:cubicBezTo>
                  <a:pt x="3599276" y="1112313"/>
                  <a:pt x="3576007" y="1101173"/>
                  <a:pt x="3552438" y="1090606"/>
                </a:cubicBezTo>
                <a:cubicBezTo>
                  <a:pt x="3529203" y="1079998"/>
                  <a:pt x="3505634" y="1069432"/>
                  <a:pt x="3482417" y="1059092"/>
                </a:cubicBezTo>
                <a:cubicBezTo>
                  <a:pt x="3476868" y="1056543"/>
                  <a:pt x="3470899" y="1052702"/>
                  <a:pt x="3463468" y="1057629"/>
                </a:cubicBezTo>
                <a:cubicBezTo>
                  <a:pt x="3455703" y="1062595"/>
                  <a:pt x="3457128" y="1069134"/>
                  <a:pt x="3459472" y="1074217"/>
                </a:cubicBezTo>
                <a:cubicBezTo>
                  <a:pt x="3466821" y="1089165"/>
                  <a:pt x="3478729" y="1101681"/>
                  <a:pt x="3494211" y="1112153"/>
                </a:cubicBezTo>
                <a:cubicBezTo>
                  <a:pt x="3546907" y="1146573"/>
                  <a:pt x="3606933" y="1174465"/>
                  <a:pt x="3663137" y="1205775"/>
                </a:cubicBezTo>
                <a:cubicBezTo>
                  <a:pt x="3693512" y="1222766"/>
                  <a:pt x="3721631" y="1241370"/>
                  <a:pt x="3748466" y="1260936"/>
                </a:cubicBezTo>
                <a:cubicBezTo>
                  <a:pt x="3754470" y="1265310"/>
                  <a:pt x="3754440" y="1270144"/>
                  <a:pt x="3753142" y="1276208"/>
                </a:cubicBezTo>
                <a:cubicBezTo>
                  <a:pt x="3747968" y="1300726"/>
                  <a:pt x="3758834" y="1307462"/>
                  <a:pt x="3791960" y="1298886"/>
                </a:cubicBezTo>
                <a:cubicBezTo>
                  <a:pt x="3802234" y="1296299"/>
                  <a:pt x="3809336" y="1296782"/>
                  <a:pt x="3816039" y="1301606"/>
                </a:cubicBezTo>
                <a:cubicBezTo>
                  <a:pt x="3897299" y="1361555"/>
                  <a:pt x="3991895" y="1408883"/>
                  <a:pt x="4094439" y="1448806"/>
                </a:cubicBezTo>
                <a:cubicBezTo>
                  <a:pt x="4136210" y="1464953"/>
                  <a:pt x="4179249" y="1479874"/>
                  <a:pt x="4222870" y="1493379"/>
                </a:cubicBezTo>
                <a:cubicBezTo>
                  <a:pt x="4222955" y="1494711"/>
                  <a:pt x="4223057" y="1496309"/>
                  <a:pt x="4223141" y="1497641"/>
                </a:cubicBezTo>
                <a:cubicBezTo>
                  <a:pt x="4222925" y="1499546"/>
                  <a:pt x="4222659" y="1500653"/>
                  <a:pt x="4222428" y="1502292"/>
                </a:cubicBezTo>
                <a:cubicBezTo>
                  <a:pt x="4160784" y="1480767"/>
                  <a:pt x="4099761" y="1458363"/>
                  <a:pt x="4039973" y="1434198"/>
                </a:cubicBezTo>
                <a:cubicBezTo>
                  <a:pt x="3877889" y="1368737"/>
                  <a:pt x="3722432" y="1296301"/>
                  <a:pt x="3564773" y="1226279"/>
                </a:cubicBezTo>
                <a:cubicBezTo>
                  <a:pt x="3511752" y="1202636"/>
                  <a:pt x="3468897" y="1169442"/>
                  <a:pt x="3420650" y="1141464"/>
                </a:cubicBezTo>
                <a:cubicBezTo>
                  <a:pt x="3388486" y="1122812"/>
                  <a:pt x="3357590" y="1102932"/>
                  <a:pt x="3320669" y="1088883"/>
                </a:cubicBezTo>
                <a:cubicBezTo>
                  <a:pt x="3305491" y="1083205"/>
                  <a:pt x="3289697" y="1078406"/>
                  <a:pt x="3270102" y="1082659"/>
                </a:cubicBezTo>
                <a:cubicBezTo>
                  <a:pt x="3262467" y="1084389"/>
                  <a:pt x="3253881" y="1087040"/>
                  <a:pt x="3251648" y="1094290"/>
                </a:cubicBezTo>
                <a:cubicBezTo>
                  <a:pt x="3249750" y="1101498"/>
                  <a:pt x="3256970" y="1103846"/>
                  <a:pt x="3263506" y="1106005"/>
                </a:cubicBezTo>
                <a:cubicBezTo>
                  <a:pt x="3265227" y="1106604"/>
                  <a:pt x="3266966" y="1107467"/>
                  <a:pt x="3268636" y="1107265"/>
                </a:cubicBezTo>
                <a:cubicBezTo>
                  <a:pt x="3300482" y="1105018"/>
                  <a:pt x="3309121" y="1124372"/>
                  <a:pt x="3325089" y="1137201"/>
                </a:cubicBezTo>
                <a:cubicBezTo>
                  <a:pt x="3330055" y="1141164"/>
                  <a:pt x="3330677" y="1145651"/>
                  <a:pt x="3326003" y="1151585"/>
                </a:cubicBezTo>
                <a:cubicBezTo>
                  <a:pt x="3317592" y="1162266"/>
                  <a:pt x="3324211" y="1165760"/>
                  <a:pt x="3336410" y="1166967"/>
                </a:cubicBezTo>
                <a:cubicBezTo>
                  <a:pt x="3348608" y="1168175"/>
                  <a:pt x="3361690" y="1167395"/>
                  <a:pt x="3375112" y="1171943"/>
                </a:cubicBezTo>
                <a:cubicBezTo>
                  <a:pt x="3354718" y="1179513"/>
                  <a:pt x="3340011" y="1175927"/>
                  <a:pt x="3326222" y="1170885"/>
                </a:cubicBezTo>
                <a:cubicBezTo>
                  <a:pt x="3295216" y="1159877"/>
                  <a:pt x="3274464" y="1140648"/>
                  <a:pt x="3254679" y="1120765"/>
                </a:cubicBezTo>
                <a:cubicBezTo>
                  <a:pt x="3250733" y="1116948"/>
                  <a:pt x="3247420" y="1112518"/>
                  <a:pt x="3242188" y="1109662"/>
                </a:cubicBezTo>
                <a:cubicBezTo>
                  <a:pt x="3232391" y="1103869"/>
                  <a:pt x="3222316" y="1104284"/>
                  <a:pt x="3211499" y="1114184"/>
                </a:cubicBezTo>
                <a:cubicBezTo>
                  <a:pt x="3197173" y="1127194"/>
                  <a:pt x="3191777" y="1127042"/>
                  <a:pt x="3185849" y="1113265"/>
                </a:cubicBezTo>
                <a:cubicBezTo>
                  <a:pt x="3177929" y="1094629"/>
                  <a:pt x="3162028" y="1082865"/>
                  <a:pt x="3135843" y="1078789"/>
                </a:cubicBezTo>
                <a:cubicBezTo>
                  <a:pt x="3130396" y="1077837"/>
                  <a:pt x="3124578" y="1076395"/>
                  <a:pt x="3119118" y="1080546"/>
                </a:cubicBezTo>
                <a:cubicBezTo>
                  <a:pt x="3113359" y="1085269"/>
                  <a:pt x="3117622" y="1088780"/>
                  <a:pt x="3120198" y="1092226"/>
                </a:cubicBezTo>
                <a:cubicBezTo>
                  <a:pt x="3123912" y="1097682"/>
                  <a:pt x="3128295" y="1103057"/>
                  <a:pt x="3131691" y="1108819"/>
                </a:cubicBezTo>
                <a:cubicBezTo>
                  <a:pt x="3137665" y="1118027"/>
                  <a:pt x="3139328" y="1128295"/>
                  <a:pt x="3129914" y="1139097"/>
                </a:cubicBezTo>
                <a:cubicBezTo>
                  <a:pt x="3123003" y="1146915"/>
                  <a:pt x="3123960" y="1151361"/>
                  <a:pt x="3133955" y="1154983"/>
                </a:cubicBezTo>
                <a:cubicBezTo>
                  <a:pt x="3165979" y="1166136"/>
                  <a:pt x="3186931" y="1183194"/>
                  <a:pt x="3178170" y="1214855"/>
                </a:cubicBezTo>
                <a:cubicBezTo>
                  <a:pt x="3176770" y="1219320"/>
                  <a:pt x="3179046" y="1223338"/>
                  <a:pt x="3185378" y="1222303"/>
                </a:cubicBezTo>
                <a:cubicBezTo>
                  <a:pt x="3199361" y="1219805"/>
                  <a:pt x="3202140" y="1226447"/>
                  <a:pt x="3206608" y="1233153"/>
                </a:cubicBezTo>
                <a:cubicBezTo>
                  <a:pt x="3250090" y="1297409"/>
                  <a:pt x="3310389" y="1350771"/>
                  <a:pt x="3379140" y="1399351"/>
                </a:cubicBezTo>
                <a:cubicBezTo>
                  <a:pt x="3447189" y="1447479"/>
                  <a:pt x="3522881" y="1488775"/>
                  <a:pt x="3603118" y="1527375"/>
                </a:cubicBezTo>
                <a:cubicBezTo>
                  <a:pt x="3581296" y="1528405"/>
                  <a:pt x="3552602" y="1521951"/>
                  <a:pt x="3524809" y="1513774"/>
                </a:cubicBezTo>
                <a:cubicBezTo>
                  <a:pt x="3451354" y="1491802"/>
                  <a:pt x="3389901" y="1457369"/>
                  <a:pt x="3327498" y="1423859"/>
                </a:cubicBezTo>
                <a:cubicBezTo>
                  <a:pt x="3283917" y="1400416"/>
                  <a:pt x="3241288" y="1376052"/>
                  <a:pt x="3192949" y="1357211"/>
                </a:cubicBezTo>
                <a:cubicBezTo>
                  <a:pt x="3187434" y="1355196"/>
                  <a:pt x="3183538" y="1352177"/>
                  <a:pt x="3180259" y="1348280"/>
                </a:cubicBezTo>
                <a:cubicBezTo>
                  <a:pt x="3177348" y="1344874"/>
                  <a:pt x="3173119" y="1341896"/>
                  <a:pt x="3166204" y="1344345"/>
                </a:cubicBezTo>
                <a:cubicBezTo>
                  <a:pt x="3159306" y="1347059"/>
                  <a:pt x="3158942" y="1351935"/>
                  <a:pt x="3159212" y="1356197"/>
                </a:cubicBezTo>
                <a:cubicBezTo>
                  <a:pt x="3161232" y="1372059"/>
                  <a:pt x="3167827" y="1385754"/>
                  <a:pt x="3181004" y="1397043"/>
                </a:cubicBezTo>
                <a:cubicBezTo>
                  <a:pt x="3206688" y="1419701"/>
                  <a:pt x="3240037" y="1435794"/>
                  <a:pt x="3273385" y="1451888"/>
                </a:cubicBezTo>
                <a:cubicBezTo>
                  <a:pt x="3319573" y="1473941"/>
                  <a:pt x="3362569" y="1498797"/>
                  <a:pt x="3401776" y="1527602"/>
                </a:cubicBezTo>
                <a:cubicBezTo>
                  <a:pt x="3374012" y="1514591"/>
                  <a:pt x="3346230" y="1501313"/>
                  <a:pt x="3318130" y="1488342"/>
                </a:cubicBezTo>
                <a:cubicBezTo>
                  <a:pt x="3296969" y="1478558"/>
                  <a:pt x="3275173" y="1469387"/>
                  <a:pt x="3253694" y="1459909"/>
                </a:cubicBezTo>
                <a:cubicBezTo>
                  <a:pt x="3248495" y="1457587"/>
                  <a:pt x="3242945" y="1455038"/>
                  <a:pt x="3236182" y="1459882"/>
                </a:cubicBezTo>
                <a:cubicBezTo>
                  <a:pt x="3230053" y="1464115"/>
                  <a:pt x="3231378" y="1469055"/>
                  <a:pt x="3233020" y="1473687"/>
                </a:cubicBezTo>
                <a:cubicBezTo>
                  <a:pt x="3239235" y="1491993"/>
                  <a:pt x="3254236" y="1505477"/>
                  <a:pt x="3272474" y="1516958"/>
                </a:cubicBezTo>
                <a:cubicBezTo>
                  <a:pt x="3294559" y="1530657"/>
                  <a:pt x="3317595" y="1543436"/>
                  <a:pt x="3341300" y="1556133"/>
                </a:cubicBezTo>
                <a:cubicBezTo>
                  <a:pt x="3316637" y="1554825"/>
                  <a:pt x="3291973" y="1553517"/>
                  <a:pt x="3267359" y="1553009"/>
                </a:cubicBezTo>
                <a:cubicBezTo>
                  <a:pt x="3280352" y="1582573"/>
                  <a:pt x="3306470" y="1585584"/>
                  <a:pt x="3329832" y="1587586"/>
                </a:cubicBezTo>
                <a:cubicBezTo>
                  <a:pt x="3361297" y="1589949"/>
                  <a:pt x="3391527" y="1594072"/>
                  <a:pt x="3421490" y="1599301"/>
                </a:cubicBezTo>
                <a:cubicBezTo>
                  <a:pt x="3434412" y="1606594"/>
                  <a:pt x="3447319" y="1613621"/>
                  <a:pt x="3459923" y="1621220"/>
                </a:cubicBezTo>
                <a:cubicBezTo>
                  <a:pt x="3472880" y="1629046"/>
                  <a:pt x="3485168" y="1636952"/>
                  <a:pt x="3497490" y="1645392"/>
                </a:cubicBezTo>
                <a:cubicBezTo>
                  <a:pt x="3506301" y="1651572"/>
                  <a:pt x="3516714" y="1656484"/>
                  <a:pt x="3507803" y="1669911"/>
                </a:cubicBezTo>
                <a:cubicBezTo>
                  <a:pt x="3503816" y="1676032"/>
                  <a:pt x="3534148" y="1702959"/>
                  <a:pt x="3543290" y="1703729"/>
                </a:cubicBezTo>
                <a:cubicBezTo>
                  <a:pt x="3544644" y="1703834"/>
                  <a:pt x="3545996" y="1703940"/>
                  <a:pt x="3546999" y="1703818"/>
                </a:cubicBezTo>
                <a:cubicBezTo>
                  <a:pt x="3566312" y="1700405"/>
                  <a:pt x="3571232" y="1708935"/>
                  <a:pt x="3572295" y="1720349"/>
                </a:cubicBezTo>
                <a:cubicBezTo>
                  <a:pt x="3573341" y="1731497"/>
                  <a:pt x="3570880" y="1745753"/>
                  <a:pt x="3596922" y="1736961"/>
                </a:cubicBezTo>
                <a:cubicBezTo>
                  <a:pt x="3599895" y="1736064"/>
                  <a:pt x="3600664" y="1737582"/>
                  <a:pt x="3602119" y="1739285"/>
                </a:cubicBezTo>
                <a:cubicBezTo>
                  <a:pt x="3633888" y="1783486"/>
                  <a:pt x="3684678" y="1814377"/>
                  <a:pt x="3734798" y="1845349"/>
                </a:cubicBezTo>
                <a:cubicBezTo>
                  <a:pt x="3737590" y="1846890"/>
                  <a:pt x="3740383" y="1848430"/>
                  <a:pt x="3743174" y="1849972"/>
                </a:cubicBezTo>
                <a:cubicBezTo>
                  <a:pt x="3692460" y="1846720"/>
                  <a:pt x="3526297" y="1854765"/>
                  <a:pt x="3478101" y="1864630"/>
                </a:cubicBezTo>
                <a:cubicBezTo>
                  <a:pt x="3435216" y="1873314"/>
                  <a:pt x="3187933" y="1844748"/>
                  <a:pt x="3135293" y="1816496"/>
                </a:cubicBezTo>
                <a:cubicBezTo>
                  <a:pt x="3129987" y="1844249"/>
                  <a:pt x="3145700" y="1853084"/>
                  <a:pt x="3158510" y="1863880"/>
                </a:cubicBezTo>
                <a:cubicBezTo>
                  <a:pt x="3176652" y="1879130"/>
                  <a:pt x="3180104" y="1891061"/>
                  <a:pt x="3148907" y="1908797"/>
                </a:cubicBezTo>
                <a:cubicBezTo>
                  <a:pt x="3059526" y="1959351"/>
                  <a:pt x="3060614" y="1960561"/>
                  <a:pt x="3150229" y="2003660"/>
                </a:cubicBezTo>
                <a:cubicBezTo>
                  <a:pt x="3154391" y="2005572"/>
                  <a:pt x="3152878" y="2013539"/>
                  <a:pt x="3154219" y="2018746"/>
                </a:cubicBezTo>
                <a:cubicBezTo>
                  <a:pt x="3132340" y="2029448"/>
                  <a:pt x="3104621" y="2011868"/>
                  <a:pt x="3079313" y="2037482"/>
                </a:cubicBezTo>
                <a:cubicBezTo>
                  <a:pt x="3200844" y="2121812"/>
                  <a:pt x="3382216" y="2194063"/>
                  <a:pt x="3545961" y="2248584"/>
                </a:cubicBezTo>
                <a:cubicBezTo>
                  <a:pt x="3418859" y="2288406"/>
                  <a:pt x="3336249" y="2212515"/>
                  <a:pt x="3242382" y="2234890"/>
                </a:cubicBezTo>
                <a:cubicBezTo>
                  <a:pt x="3196963" y="2267233"/>
                  <a:pt x="3340047" y="2293389"/>
                  <a:pt x="3206852" y="2322137"/>
                </a:cubicBezTo>
                <a:cubicBezTo>
                  <a:pt x="3266485" y="2338535"/>
                  <a:pt x="3311047" y="2356223"/>
                  <a:pt x="3352854" y="2378270"/>
                </a:cubicBezTo>
                <a:cubicBezTo>
                  <a:pt x="3427094" y="2417864"/>
                  <a:pt x="3443161" y="2448130"/>
                  <a:pt x="3414532" y="2516826"/>
                </a:cubicBezTo>
                <a:cubicBezTo>
                  <a:pt x="3395525" y="2562076"/>
                  <a:pt x="3366606" y="2605038"/>
                  <a:pt x="3397577" y="2652556"/>
                </a:cubicBezTo>
                <a:cubicBezTo>
                  <a:pt x="3418842" y="2685144"/>
                  <a:pt x="3412947" y="2708944"/>
                  <a:pt x="3339773" y="2701969"/>
                </a:cubicBezTo>
                <a:cubicBezTo>
                  <a:pt x="3260852" y="2694617"/>
                  <a:pt x="3233446" y="2729610"/>
                  <a:pt x="3257041" y="2788223"/>
                </a:cubicBezTo>
                <a:cubicBezTo>
                  <a:pt x="3272229" y="2825841"/>
                  <a:pt x="3259642" y="2839714"/>
                  <a:pt x="3205892" y="2841661"/>
                </a:cubicBezTo>
                <a:cubicBezTo>
                  <a:pt x="3146428" y="2843763"/>
                  <a:pt x="3088665" y="2824990"/>
                  <a:pt x="3016267" y="2846107"/>
                </a:cubicBezTo>
                <a:cubicBezTo>
                  <a:pt x="3079284" y="2910414"/>
                  <a:pt x="3202965" y="2875032"/>
                  <a:pt x="3275450" y="2934701"/>
                </a:cubicBezTo>
                <a:cubicBezTo>
                  <a:pt x="3194271" y="2944802"/>
                  <a:pt x="3132104" y="2952064"/>
                  <a:pt x="3071009" y="2944432"/>
                </a:cubicBezTo>
                <a:cubicBezTo>
                  <a:pt x="3045559" y="2941340"/>
                  <a:pt x="3017770" y="2938533"/>
                  <a:pt x="3005039" y="2960743"/>
                </a:cubicBezTo>
                <a:cubicBezTo>
                  <a:pt x="2989910" y="2987540"/>
                  <a:pt x="3024584" y="2992735"/>
                  <a:pt x="3045255" y="2994795"/>
                </a:cubicBezTo>
                <a:cubicBezTo>
                  <a:pt x="3103524" y="3000354"/>
                  <a:pt x="3149512" y="3024578"/>
                  <a:pt x="3198769" y="3041966"/>
                </a:cubicBezTo>
                <a:cubicBezTo>
                  <a:pt x="3306591" y="3080177"/>
                  <a:pt x="3424230" y="3108608"/>
                  <a:pt x="3518098" y="3181525"/>
                </a:cubicBezTo>
                <a:cubicBezTo>
                  <a:pt x="3405474" y="3173693"/>
                  <a:pt x="3319103" y="3133957"/>
                  <a:pt x="3214876" y="3136382"/>
                </a:cubicBezTo>
                <a:cubicBezTo>
                  <a:pt x="3309623" y="3201944"/>
                  <a:pt x="3428070" y="3237794"/>
                  <a:pt x="3540876" y="3280232"/>
                </a:cubicBezTo>
                <a:cubicBezTo>
                  <a:pt x="3572951" y="3292185"/>
                  <a:pt x="3605372" y="3298995"/>
                  <a:pt x="3614558" y="3332242"/>
                </a:cubicBezTo>
                <a:cubicBezTo>
                  <a:pt x="3632460" y="3396643"/>
                  <a:pt x="3676382" y="3446619"/>
                  <a:pt x="3765439" y="3465091"/>
                </a:cubicBezTo>
                <a:cubicBezTo>
                  <a:pt x="3766125" y="3465276"/>
                  <a:pt x="3762072" y="3475699"/>
                  <a:pt x="3759506" y="3482990"/>
                </a:cubicBezTo>
                <a:cubicBezTo>
                  <a:pt x="3706514" y="3491555"/>
                  <a:pt x="3662256" y="3457457"/>
                  <a:pt x="3594905" y="3478499"/>
                </a:cubicBezTo>
                <a:cubicBezTo>
                  <a:pt x="3663098" y="3523656"/>
                  <a:pt x="3720597" y="3564741"/>
                  <a:pt x="3814430" y="3578876"/>
                </a:cubicBezTo>
                <a:cubicBezTo>
                  <a:pt x="3889563" y="3590177"/>
                  <a:pt x="3981512" y="3590582"/>
                  <a:pt x="4039126" y="3649369"/>
                </a:cubicBezTo>
                <a:cubicBezTo>
                  <a:pt x="3977790" y="3669682"/>
                  <a:pt x="3930328" y="3659325"/>
                  <a:pt x="3883152" y="3653497"/>
                </a:cubicBezTo>
                <a:cubicBezTo>
                  <a:pt x="3810528" y="3644576"/>
                  <a:pt x="3739087" y="3633097"/>
                  <a:pt x="3666446" y="3623911"/>
                </a:cubicBezTo>
                <a:cubicBezTo>
                  <a:pt x="3638957" y="3620530"/>
                  <a:pt x="3608896" y="3619071"/>
                  <a:pt x="3593589" y="3653674"/>
                </a:cubicBezTo>
                <a:cubicBezTo>
                  <a:pt x="3684581" y="3649631"/>
                  <a:pt x="3741824" y="3686720"/>
                  <a:pt x="3801238" y="3720862"/>
                </a:cubicBezTo>
                <a:cubicBezTo>
                  <a:pt x="3834791" y="3740152"/>
                  <a:pt x="3862819" y="3767894"/>
                  <a:pt x="3919545" y="3749213"/>
                </a:cubicBezTo>
                <a:cubicBezTo>
                  <a:pt x="3949563" y="3739403"/>
                  <a:pt x="3970044" y="3754371"/>
                  <a:pt x="3968059" y="3776085"/>
                </a:cubicBezTo>
                <a:cubicBezTo>
                  <a:pt x="3961477" y="3852579"/>
                  <a:pt x="4033657" y="3870411"/>
                  <a:pt x="4107750" y="3875932"/>
                </a:cubicBezTo>
                <a:cubicBezTo>
                  <a:pt x="4247829" y="3886613"/>
                  <a:pt x="4367192" y="3936847"/>
                  <a:pt x="4504087" y="3955698"/>
                </a:cubicBezTo>
                <a:cubicBezTo>
                  <a:pt x="4637239" y="3973931"/>
                  <a:pt x="5630348" y="4013091"/>
                  <a:pt x="5880284" y="3998656"/>
                </a:cubicBezTo>
                <a:cubicBezTo>
                  <a:pt x="7409751" y="3910310"/>
                  <a:pt x="8457142" y="3018967"/>
                  <a:pt x="8461494" y="3007971"/>
                </a:cubicBezTo>
                <a:cubicBezTo>
                  <a:pt x="8481448" y="2956432"/>
                  <a:pt x="8537247" y="2928466"/>
                  <a:pt x="8587378" y="2896089"/>
                </a:cubicBezTo>
                <a:cubicBezTo>
                  <a:pt x="8631032" y="2867717"/>
                  <a:pt x="8677604" y="2837649"/>
                  <a:pt x="8693826" y="2796225"/>
                </a:cubicBezTo>
                <a:cubicBezTo>
                  <a:pt x="8715249" y="2741288"/>
                  <a:pt x="8647790" y="2792407"/>
                  <a:pt x="8633488" y="2774007"/>
                </a:cubicBezTo>
                <a:cubicBezTo>
                  <a:pt x="8658507" y="2743865"/>
                  <a:pt x="8698366" y="2714075"/>
                  <a:pt x="8707444" y="2682105"/>
                </a:cubicBezTo>
                <a:cubicBezTo>
                  <a:pt x="8739824" y="2566518"/>
                  <a:pt x="8819561" y="2475526"/>
                  <a:pt x="8942552" y="2397549"/>
                </a:cubicBezTo>
                <a:cubicBezTo>
                  <a:pt x="8977822" y="2375023"/>
                  <a:pt x="8999812" y="2339612"/>
                  <a:pt x="9049260" y="2328253"/>
                </a:cubicBezTo>
                <a:cubicBezTo>
                  <a:pt x="9159134" y="2303404"/>
                  <a:pt x="9118356" y="2218151"/>
                  <a:pt x="9174304" y="2171379"/>
                </a:cubicBezTo>
                <a:cubicBezTo>
                  <a:pt x="9179581" y="2166982"/>
                  <a:pt x="9181728" y="2117398"/>
                  <a:pt x="9182228" y="2067678"/>
                </a:cubicBezTo>
                <a:lnTo>
                  <a:pt x="9182278" y="2047313"/>
                </a:lnTo>
                <a:lnTo>
                  <a:pt x="9184334" y="2047686"/>
                </a:lnTo>
                <a:cubicBezTo>
                  <a:pt x="9192950" y="2042242"/>
                  <a:pt x="9192359" y="2022485"/>
                  <a:pt x="9185124" y="1997142"/>
                </a:cubicBezTo>
                <a:lnTo>
                  <a:pt x="9181592" y="1987782"/>
                </a:lnTo>
                <a:lnTo>
                  <a:pt x="9181190" y="1974586"/>
                </a:lnTo>
                <a:cubicBezTo>
                  <a:pt x="9180902" y="1968441"/>
                  <a:pt x="9180584" y="1964399"/>
                  <a:pt x="9180252" y="1963164"/>
                </a:cubicBezTo>
                <a:cubicBezTo>
                  <a:pt x="9179760" y="1961378"/>
                  <a:pt x="9179284" y="1962333"/>
                  <a:pt x="9178804" y="1965349"/>
                </a:cubicBezTo>
                <a:lnTo>
                  <a:pt x="9177606" y="1977215"/>
                </a:lnTo>
                <a:lnTo>
                  <a:pt x="9169614" y="1956030"/>
                </a:lnTo>
                <a:cubicBezTo>
                  <a:pt x="9143144" y="1898537"/>
                  <a:pt x="9095234" y="1836160"/>
                  <a:pt x="9046406" y="1838718"/>
                </a:cubicBezTo>
                <a:cubicBezTo>
                  <a:pt x="9077129" y="1760642"/>
                  <a:pt x="9077129" y="1760642"/>
                  <a:pt x="8960873" y="1764524"/>
                </a:cubicBezTo>
                <a:cubicBezTo>
                  <a:pt x="9002330" y="1712259"/>
                  <a:pt x="9001568" y="1700272"/>
                  <a:pt x="8946755" y="1690806"/>
                </a:cubicBezTo>
                <a:cubicBezTo>
                  <a:pt x="8893980" y="1681628"/>
                  <a:pt x="8836186" y="1683529"/>
                  <a:pt x="8786897" y="1665607"/>
                </a:cubicBezTo>
                <a:cubicBezTo>
                  <a:pt x="8827191" y="1600331"/>
                  <a:pt x="8835148" y="1529576"/>
                  <a:pt x="8924505" y="1489227"/>
                </a:cubicBezTo>
                <a:cubicBezTo>
                  <a:pt x="8938584" y="1482958"/>
                  <a:pt x="8947122" y="1463671"/>
                  <a:pt x="8937122" y="1454681"/>
                </a:cubicBezTo>
                <a:cubicBezTo>
                  <a:pt x="8901654" y="1421129"/>
                  <a:pt x="8944526" y="1343460"/>
                  <a:pt x="8841119" y="1348202"/>
                </a:cubicBezTo>
                <a:cubicBezTo>
                  <a:pt x="8828354" y="1348673"/>
                  <a:pt x="8816185" y="1342631"/>
                  <a:pt x="8825548" y="1331028"/>
                </a:cubicBezTo>
                <a:cubicBezTo>
                  <a:pt x="8857711" y="1291432"/>
                  <a:pt x="8816096" y="1298887"/>
                  <a:pt x="8790413" y="1297436"/>
                </a:cubicBezTo>
                <a:cubicBezTo>
                  <a:pt x="8759333" y="1295832"/>
                  <a:pt x="8725565" y="1315490"/>
                  <a:pt x="8695944" y="1299752"/>
                </a:cubicBezTo>
                <a:cubicBezTo>
                  <a:pt x="8701338" y="1278697"/>
                  <a:pt x="8726082" y="1275968"/>
                  <a:pt x="8743050" y="1267471"/>
                </a:cubicBezTo>
                <a:cubicBezTo>
                  <a:pt x="8792636" y="1242406"/>
                  <a:pt x="8832648" y="1215014"/>
                  <a:pt x="8831902" y="1166250"/>
                </a:cubicBezTo>
                <a:cubicBezTo>
                  <a:pt x="8831416" y="1126849"/>
                  <a:pt x="8834560" y="1091573"/>
                  <a:pt x="8763628" y="1088084"/>
                </a:cubicBezTo>
                <a:cubicBezTo>
                  <a:pt x="8752484" y="1087556"/>
                  <a:pt x="8746480" y="1083182"/>
                  <a:pt x="8744052" y="1076766"/>
                </a:cubicBezTo>
                <a:cubicBezTo>
                  <a:pt x="8751664" y="1069402"/>
                  <a:pt x="8758926" y="1061811"/>
                  <a:pt x="8767977" y="1055883"/>
                </a:cubicBezTo>
                <a:cubicBezTo>
                  <a:pt x="8798386" y="1036363"/>
                  <a:pt x="8807604" y="1011893"/>
                  <a:pt x="8815418" y="986519"/>
                </a:cubicBezTo>
                <a:cubicBezTo>
                  <a:pt x="8820450" y="970342"/>
                  <a:pt x="8826500" y="954308"/>
                  <a:pt x="8839356" y="939330"/>
                </a:cubicBezTo>
                <a:cubicBezTo>
                  <a:pt x="8847184" y="930060"/>
                  <a:pt x="8857152" y="922680"/>
                  <a:pt x="8869964" y="917639"/>
                </a:cubicBezTo>
                <a:cubicBezTo>
                  <a:pt x="8881119" y="913066"/>
                  <a:pt x="8884190" y="908399"/>
                  <a:pt x="8876013" y="901606"/>
                </a:cubicBezTo>
                <a:cubicBezTo>
                  <a:pt x="8852888" y="882126"/>
                  <a:pt x="8842659" y="858937"/>
                  <a:pt x="8855230" y="828963"/>
                </a:cubicBezTo>
                <a:cubicBezTo>
                  <a:pt x="8859032" y="819911"/>
                  <a:pt x="8855550" y="812818"/>
                  <a:pt x="8844988" y="810876"/>
                </a:cubicBezTo>
                <a:cubicBezTo>
                  <a:pt x="8801020" y="802512"/>
                  <a:pt x="8788328" y="772374"/>
                  <a:pt x="8768255" y="747963"/>
                </a:cubicBezTo>
                <a:cubicBezTo>
                  <a:pt x="8739786" y="713294"/>
                  <a:pt x="8713605" y="677543"/>
                  <a:pt x="8692953" y="638707"/>
                </a:cubicBezTo>
                <a:cubicBezTo>
                  <a:pt x="8680700" y="615495"/>
                  <a:pt x="8668800" y="592509"/>
                  <a:pt x="8674423" y="564449"/>
                </a:cubicBezTo>
                <a:cubicBezTo>
                  <a:pt x="8675670" y="557588"/>
                  <a:pt x="8672308" y="552358"/>
                  <a:pt x="8667642" y="547822"/>
                </a:cubicBezTo>
                <a:cubicBezTo>
                  <a:pt x="8647856" y="527939"/>
                  <a:pt x="8648704" y="504214"/>
                  <a:pt x="8661198" y="478275"/>
                </a:cubicBezTo>
                <a:cubicBezTo>
                  <a:pt x="8668953" y="462573"/>
                  <a:pt x="8667832" y="460828"/>
                  <a:pt x="8645813" y="464032"/>
                </a:cubicBezTo>
                <a:cubicBezTo>
                  <a:pt x="8601088" y="470255"/>
                  <a:pt x="8556732" y="476969"/>
                  <a:pt x="8512338" y="477784"/>
                </a:cubicBezTo>
                <a:cubicBezTo>
                  <a:pt x="8462562" y="478712"/>
                  <a:pt x="8445778" y="468934"/>
                  <a:pt x="8481050" y="430572"/>
                </a:cubicBezTo>
                <a:cubicBezTo>
                  <a:pt x="8488612" y="422408"/>
                  <a:pt x="8495122" y="413567"/>
                  <a:pt x="8498220" y="404064"/>
                </a:cubicBezTo>
                <a:cubicBezTo>
                  <a:pt x="8500436" y="396549"/>
                  <a:pt x="8497776" y="391771"/>
                  <a:pt x="8489536" y="38928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02CEB0-CAA1-4259-93CD-DCDC5CAA3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3297"/>
            <a:ext cx="9144000" cy="1931104"/>
          </a:xfrm>
        </p:spPr>
        <p:txBody>
          <a:bodyPr anchor="ctr">
            <a:noAutofit/>
          </a:bodyPr>
          <a:lstStyle/>
          <a:p>
            <a:r>
              <a:rPr lang="en-GB" sz="3600" b="1" dirty="0">
                <a:latin typeface="+mn-lt"/>
              </a:rPr>
              <a:t>TRESA Annual General Meeting</a:t>
            </a:r>
            <a:br>
              <a:rPr lang="en-GB" sz="3200" dirty="0">
                <a:latin typeface="+mn-lt"/>
              </a:rPr>
            </a:br>
            <a:r>
              <a:rPr lang="en-GB" sz="2800" dirty="0" err="1">
                <a:latin typeface="+mn-lt"/>
              </a:rPr>
              <a:t>ArtPark</a:t>
            </a:r>
            <a:r>
              <a:rPr lang="en-GB" sz="2800" dirty="0">
                <a:latin typeface="+mn-lt"/>
              </a:rPr>
              <a:t>, Wells Road,</a:t>
            </a:r>
            <a:br>
              <a:rPr lang="en-GB" sz="2800" dirty="0">
                <a:latin typeface="+mn-lt"/>
              </a:rPr>
            </a:br>
            <a:r>
              <a:rPr lang="en-GB" sz="2800" dirty="0">
                <a:latin typeface="+mn-lt"/>
              </a:rPr>
              <a:t>7.30pm Tuesday 14</a:t>
            </a:r>
            <a:r>
              <a:rPr lang="en-GB" sz="2800" baseline="30000" dirty="0">
                <a:latin typeface="+mn-lt"/>
              </a:rPr>
              <a:t>th</a:t>
            </a:r>
            <a:r>
              <a:rPr lang="en-GB" sz="2800" dirty="0">
                <a:latin typeface="+mn-lt"/>
              </a:rPr>
              <a:t> November 2023</a:t>
            </a:r>
            <a:endParaRPr lang="en-GB" sz="2800" dirty="0"/>
          </a:p>
        </p:txBody>
      </p:sp>
      <p:pic>
        <p:nvPicPr>
          <p:cNvPr id="1026" name="Picture 2" descr="TRESA">
            <a:extLst>
              <a:ext uri="{FF2B5EF4-FFF2-40B4-BE49-F238E27FC236}">
                <a16:creationId xmlns:a16="http://schemas.microsoft.com/office/drawing/2014/main" id="{3CCD4203-6648-4A4D-A5DB-B25F4A6B3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7387" y="1532408"/>
            <a:ext cx="2799750" cy="18398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36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91F5A6-FC5D-675D-E2AC-5FBFA6CDA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338839"/>
          </a:xfrm>
        </p:spPr>
        <p:txBody>
          <a:bodyPr anchor="b">
            <a:normAutofit/>
          </a:bodyPr>
          <a:lstStyle/>
          <a:p>
            <a:r>
              <a:rPr lang="en-GB" sz="3200" b="1" dirty="0">
                <a:latin typeface="+mn-lt"/>
              </a:rPr>
              <a:t>The following people are standing for election: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DE62D-3FCE-65A4-3D62-0714AFE05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531360" cy="332066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Carolyn Jones (Director)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Simon </a:t>
            </a:r>
            <a:r>
              <a:rPr lang="en-GB" sz="2200" dirty="0" err="1"/>
              <a:t>Hobeck</a:t>
            </a:r>
            <a:r>
              <a:rPr lang="en-GB" sz="2200" dirty="0"/>
              <a:t> (Treasurer)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Anne Silber (Vice-Chair)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Miranda Walker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Suzanne Audrey (Chair)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Nick Walter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Robin Millard (Company Secretary)</a:t>
            </a:r>
          </a:p>
        </p:txBody>
      </p:sp>
      <p:pic>
        <p:nvPicPr>
          <p:cNvPr id="2050" name="Picture 2" descr="Election of Directors U/S 178(4) | Sui Southern Gas Company Limited">
            <a:extLst>
              <a:ext uri="{FF2B5EF4-FFF2-40B4-BE49-F238E27FC236}">
                <a16:creationId xmlns:a16="http://schemas.microsoft.com/office/drawing/2014/main" id="{77A90DE5-720C-0023-69AE-6EEDA126F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9" r="18487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42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40EEF-E4B4-BEE2-A96D-CDD24218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Comfort break and drinks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/>
              <a:t>Raffle!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9218" name="Picture 2" descr="Top 7 drink trends in 2022">
            <a:extLst>
              <a:ext uri="{FF2B5EF4-FFF2-40B4-BE49-F238E27FC236}">
                <a16:creationId xmlns:a16="http://schemas.microsoft.com/office/drawing/2014/main" id="{BB564DAC-6FB4-64DB-6750-B5AACD718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5" r="23916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785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rown container with white text on it&#10;&#10;Description automatically generated">
            <a:extLst>
              <a:ext uri="{FF2B5EF4-FFF2-40B4-BE49-F238E27FC236}">
                <a16:creationId xmlns:a16="http://schemas.microsoft.com/office/drawing/2014/main" id="{E7CBCA87-2C08-9E53-AD96-17C2F386D6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20" b="1116"/>
          <a:stretch/>
        </p:blipFill>
        <p:spPr>
          <a:xfrm>
            <a:off x="-3047" y="0"/>
            <a:ext cx="966964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6A3E9B-080E-2385-9511-29B1D79F1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1" y="3177076"/>
            <a:ext cx="4273730" cy="1899912"/>
          </a:xfrm>
        </p:spPr>
        <p:txBody>
          <a:bodyPr>
            <a:normAutofit/>
          </a:bodyPr>
          <a:lstStyle/>
          <a:p>
            <a:r>
              <a:rPr lang="en-US" sz="3600" b="1" i="0" dirty="0" err="1">
                <a:effectLst/>
                <a:latin typeface="+mn-lt"/>
              </a:rPr>
              <a:t>Totterdown</a:t>
            </a:r>
            <a:r>
              <a:rPr lang="en-US" sz="3600" b="1" i="0" dirty="0">
                <a:effectLst/>
                <a:latin typeface="+mn-lt"/>
              </a:rPr>
              <a:t> museum</a:t>
            </a:r>
            <a:br>
              <a:rPr lang="en-US" sz="3600" b="1" i="0" dirty="0">
                <a:effectLst/>
                <a:latin typeface="+mn-lt"/>
              </a:rPr>
            </a:br>
            <a:r>
              <a:rPr lang="en-US" sz="3600" b="1" i="0" dirty="0">
                <a:effectLst/>
                <a:latin typeface="+mn-lt"/>
              </a:rPr>
              <a:t>John O’Connell</a:t>
            </a:r>
            <a:endParaRPr lang="en-GB" sz="3600" dirty="0">
              <a:latin typeface="+mn-lt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6B61A17-1849-C109-A4C8-04379AD4AF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38563" y="1662113"/>
            <a:ext cx="4714875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70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A354DD-1701-9DDF-9EF7-624B678F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b="1">
                <a:latin typeface="+mn-lt"/>
              </a:rPr>
              <a:t>Looking to the future…</a:t>
            </a:r>
          </a:p>
        </p:txBody>
      </p:sp>
      <p:sp>
        <p:nvSpPr>
          <p:cNvPr id="104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286D4-C56E-B2CE-9B8F-4DFFEE7FC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News, concerns, ideas and activities  (informal discussion)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/>
              <a:t>- </a:t>
            </a:r>
            <a:r>
              <a:rPr lang="en-GB" sz="2200" dirty="0" err="1"/>
              <a:t>Totterdown</a:t>
            </a:r>
            <a:r>
              <a:rPr lang="en-GB" sz="2200" dirty="0"/>
              <a:t> Arts Trail 18-19 November</a:t>
            </a:r>
          </a:p>
          <a:p>
            <a:pPr marL="0" indent="0">
              <a:buNone/>
            </a:pPr>
            <a:r>
              <a:rPr lang="en-GB" sz="2200" dirty="0"/>
              <a:t>- </a:t>
            </a:r>
            <a:r>
              <a:rPr lang="en-GB" sz="2200" dirty="0" err="1"/>
              <a:t>Totterdown</a:t>
            </a:r>
            <a:r>
              <a:rPr lang="en-GB" sz="2200" dirty="0"/>
              <a:t> Nature </a:t>
            </a:r>
            <a:r>
              <a:rPr lang="en-GB" sz="2200"/>
              <a:t>Reserve mapping </a:t>
            </a:r>
            <a:r>
              <a:rPr lang="en-GB" sz="2200" dirty="0"/>
              <a:t>is being supported by a group of UWE students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1028" name="Picture 4" descr="1,069,200+ Looking To The Future Stock Photos, Pictures &amp; Royalty-Free  Images - iStock | Objectives, Future, Innovation">
            <a:extLst>
              <a:ext uri="{FF2B5EF4-FFF2-40B4-BE49-F238E27FC236}">
                <a16:creationId xmlns:a16="http://schemas.microsoft.com/office/drawing/2014/main" id="{CA29C604-307E-642A-009B-7E9ABBC4E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3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10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9DCBA-EBB3-77A0-AF19-02094A77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1" y="531341"/>
            <a:ext cx="4341890" cy="840259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Order of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F5686-E01A-5144-8890-FE1979F9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1" y="1463040"/>
            <a:ext cx="4673600" cy="471392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Welcome and introductions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Annual Report 2022/2023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Treasurer’s Report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Election of Directors for 2023/2024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GB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/>
              <a:t>Comfort break and raffle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Museum of </a:t>
            </a:r>
            <a:r>
              <a:rPr lang="en-GB" sz="2200" dirty="0" err="1"/>
              <a:t>Totterdown</a:t>
            </a:r>
            <a:r>
              <a:rPr lang="en-GB" sz="2200" dirty="0"/>
              <a:t>, John O’Donnell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Looking to the future: concerns, ideas and activities (informal discussion)</a:t>
            </a:r>
          </a:p>
        </p:txBody>
      </p:sp>
      <p:pic>
        <p:nvPicPr>
          <p:cNvPr id="8196" name="Picture 4" descr="TRESA (@TRESAcic) / Twitter">
            <a:extLst>
              <a:ext uri="{FF2B5EF4-FFF2-40B4-BE49-F238E27FC236}">
                <a16:creationId xmlns:a16="http://schemas.microsoft.com/office/drawing/2014/main" id="{457B5E39-6131-B034-3214-E5D19352A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840" y="-22498"/>
            <a:ext cx="6880499" cy="68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01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12B62-6C6D-59ED-9A2E-C0F5C283F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388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Attendance: Suzanne Audrey, Anne Silber, Simon </a:t>
            </a:r>
            <a:r>
              <a:rPr lang="en-GB" sz="2400" dirty="0" err="1"/>
              <a:t>Hobeck</a:t>
            </a:r>
            <a:r>
              <a:rPr lang="en-GB" sz="2400" dirty="0"/>
              <a:t>, Miranda Walker, Nick Walters and 11 members of the public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Apologies: Robin Millard, Carolyn Jones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The AGM business was completed: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- the Annual Report was delivered (see following slides)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- the Treasurer’s report was accepted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The following directors were re-elected: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Suzanne Audrey, Chair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Anne Silber, Vice-Chair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Robin Millard, Company Secretary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Simon </a:t>
            </a:r>
            <a:r>
              <a:rPr lang="en-GB" sz="2400" dirty="0" err="1"/>
              <a:t>Hobeck</a:t>
            </a:r>
            <a:r>
              <a:rPr lang="en-GB" sz="2400" dirty="0"/>
              <a:t>, Treasurer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Carolyn Jones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Miranda Walker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Nick Walters</a:t>
            </a:r>
          </a:p>
        </p:txBody>
      </p:sp>
    </p:spTree>
    <p:extLst>
      <p:ext uri="{BB962C8B-B14F-4D97-AF65-F5344CB8AC3E}">
        <p14:creationId xmlns:p14="http://schemas.microsoft.com/office/powerpoint/2010/main" val="408482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CEC61-3BF1-89D5-1B35-1B490B859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886"/>
            <a:ext cx="7517130" cy="76118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Annual Report, Suzanne Audrey, Chair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ACC4C-66C6-6FF0-E445-3F3291EB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8070"/>
            <a:ext cx="10887261" cy="53851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This year TRESA held public meetings on a range of issues: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0" i="0" dirty="0">
                <a:effectLst/>
              </a:rPr>
              <a:t>CHEESE: Cold Homes Energy Efficiency Survey Experts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Temple Quarter Regeneration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Bristol Waste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Proposals for developments surrounding Bristol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Totterdown</a:t>
            </a: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unicorn foal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Urban Nature Reserves and wildlife corridors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GB" sz="2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TRESA has remained active on behalf of the local community: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Commenting on planning applications e.g. Mead Street (former Bart Spices site)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 Lukes Road crossing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Contributing to local consultations e.g. Mead Street development brief, Whitehouse Street, Temple Quarter, Temple </a:t>
            </a: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Island</a:t>
            </a:r>
            <a:endParaRPr lang="en-GB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October 15th Public Meeting Notice | Blog">
            <a:extLst>
              <a:ext uri="{FF2B5EF4-FFF2-40B4-BE49-F238E27FC236}">
                <a16:creationId xmlns:a16="http://schemas.microsoft.com/office/drawing/2014/main" id="{2663E4EB-827F-2611-BD72-8AB0C7890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008" y="1238070"/>
            <a:ext cx="3863950" cy="271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1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865044-374F-9948-60A1-2CCF3B0AA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542329"/>
          </a:xfrm>
        </p:spPr>
        <p:txBody>
          <a:bodyPr anchor="b">
            <a:normAutofit/>
          </a:bodyPr>
          <a:lstStyle/>
          <a:p>
            <a:r>
              <a:rPr lang="en-GB" sz="3600" b="1" dirty="0">
                <a:latin typeface="+mn-lt"/>
              </a:rPr>
              <a:t>Community events and activities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E4303-0B3D-F6C2-D36F-340350A4C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61488"/>
            <a:ext cx="4243589" cy="34320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Front Garden Awards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 err="1"/>
              <a:t>Totterdown</a:t>
            </a:r>
            <a:r>
              <a:rPr lang="en-GB" sz="2200" dirty="0"/>
              <a:t> Wombling </a:t>
            </a:r>
            <a:r>
              <a:rPr lang="en-GB" sz="2200" dirty="0" err="1"/>
              <a:t>litterpick</a:t>
            </a:r>
            <a:r>
              <a:rPr lang="en-GB" sz="2200" dirty="0"/>
              <a:t> (</a:t>
            </a:r>
            <a:r>
              <a:rPr lang="en-GB" sz="2200" dirty="0" err="1"/>
              <a:t>BrisWalkfest</a:t>
            </a:r>
            <a:r>
              <a:rPr lang="en-GB" sz="2200" dirty="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Unicorn naming ceremony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/>
              <a:t>BS3 consultation stall with Action Greater Bedminster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 err="1"/>
              <a:t>Totterdown</a:t>
            </a:r>
            <a:r>
              <a:rPr lang="en-GB" sz="2200" dirty="0"/>
              <a:t> mosaic introductory workshop</a:t>
            </a:r>
          </a:p>
        </p:txBody>
      </p:sp>
      <p:pic>
        <p:nvPicPr>
          <p:cNvPr id="5" name="Picture 4" descr="A statue of a unicorn with a rainbow horn&#10;&#10;Description automatically generated">
            <a:extLst>
              <a:ext uri="{FF2B5EF4-FFF2-40B4-BE49-F238E27FC236}">
                <a16:creationId xmlns:a16="http://schemas.microsoft.com/office/drawing/2014/main" id="{0D104348-C555-70A2-2B95-AB834B9A65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2" r="-1" b="1214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72003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184EF-59D4-B55B-38AB-377D7CEA3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862" y="2326640"/>
            <a:ext cx="6279858" cy="430784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36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Totterdown</a:t>
            </a:r>
            <a:r>
              <a:rPr lang="en-GB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Sprouting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 gardening group maintain the </a:t>
            </a: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planters outside Tesco in </a:t>
            </a:r>
            <a:r>
              <a:rPr lang="en-GB" sz="22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Totterdown</a:t>
            </a: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Square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Meets monthly 2nd Monday of month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Well attended and works as a social group as well as a gardening group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Tulip, allium and crocus bulbs planted for spring display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August the group did some maintenance work on the beds outside Bushy Park flats at the request of a TRESA member</a:t>
            </a:r>
            <a:endParaRPr lang="en-GB" sz="2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AF085D-E37E-1449-251F-A233FFADF7DA}"/>
              </a:ext>
            </a:extLst>
          </p:cNvPr>
          <p:cNvSpPr txBox="1"/>
          <p:nvPr/>
        </p:nvSpPr>
        <p:spPr>
          <a:xfrm>
            <a:off x="761022" y="1317646"/>
            <a:ext cx="1058769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TRESA membership </a:t>
            </a:r>
            <a:r>
              <a:rPr lang="en-GB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fees continued </a:t>
            </a: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 £3 a year for </a:t>
            </a:r>
            <a:r>
              <a:rPr lang="en-GB" sz="22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Totterdown</a:t>
            </a: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residents, £2 for ‘friends’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Membership has remained steady, with currently 125 paid-up members and friends</a:t>
            </a:r>
            <a:endParaRPr lang="en-GB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A5AE34-F630-0A81-C35C-C1193022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76886"/>
            <a:ext cx="10221685" cy="76118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Membership Secretary &amp; Vice-Chair, Anne Silber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E8909B-7BAA-7C49-FDAD-54911587E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22" y="2326640"/>
            <a:ext cx="4307840" cy="430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7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D0EE1-72C8-E8EB-D02F-B594AF840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920" y="483076"/>
            <a:ext cx="10515600" cy="580596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6500" b="1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Community Orchard</a:t>
            </a:r>
            <a:endParaRPr lang="en-GB" sz="65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Wassail took place in January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Took part in the Get Growing trail in June [thanks to WhatsApp group members, </a:t>
            </a:r>
            <a:r>
              <a:rPr lang="en-GB" sz="3600" kern="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Shabba</a:t>
            </a: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Nu]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Apple pressing in October [thanks to Richard Jones for his support for this event]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Wassail and a pruning event are planned for January 2024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WhatsApp group for events and maintenance but more support needed for work parties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Good Gym offered to help with clearing bindweed on a Tuesday evening, but it would not be possible to do this work in the dark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6500" b="1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Street planters</a:t>
            </a:r>
            <a:endParaRPr lang="en-GB" sz="65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Planter on </a:t>
            </a:r>
            <a:r>
              <a:rPr lang="en-GB" sz="3600" kern="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Firfield</a:t>
            </a: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street has been taken over by TACA for Zone A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Stanley Hill planter is maintained by a local resident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Angers Road planter languishes but does have daffodil bulbs</a:t>
            </a:r>
            <a:endParaRPr lang="en-GB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3600" kern="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Other street planters have been moved to the community space [mostly for herb growing] and the front area of Knowle Constitutional club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7042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E1095-1FD1-F45C-9445-50448024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55234" cy="905535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Talk of </a:t>
            </a:r>
            <a:r>
              <a:rPr lang="en-GB" sz="3600" b="1" dirty="0" err="1">
                <a:latin typeface="+mn-lt"/>
              </a:rPr>
              <a:t>Totterdown</a:t>
            </a:r>
            <a:r>
              <a:rPr lang="en-GB" sz="3600" b="1" dirty="0">
                <a:latin typeface="+mn-lt"/>
              </a:rPr>
              <a:t>, Carolyn Jones, Editor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BBE3A-109B-BBD8-A8AD-EC78A391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784"/>
            <a:ext cx="6680200" cy="52222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Published quarterly and printed locally by </a:t>
            </a:r>
            <a:r>
              <a:rPr lang="en-GB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Doveton</a:t>
            </a: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Press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Hand delivered by volunteers to all </a:t>
            </a:r>
            <a:r>
              <a:rPr lang="en-GB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Totterdown</a:t>
            </a: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homes and businesses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Also available via the TRESA website and Facebook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Print costs supplemented through TRESA membership fees and advertising revenue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a typeface="Calibri" panose="020F0502020204030204" pitchFamily="34" charset="0"/>
              </a:rPr>
              <a:t>Updates on activities in </a:t>
            </a:r>
            <a:r>
              <a:rPr lang="en-GB" sz="2200" dirty="0" err="1">
                <a:ea typeface="Calibri" panose="020F0502020204030204" pitchFamily="34" charset="0"/>
              </a:rPr>
              <a:t>Totterdown</a:t>
            </a:r>
            <a:r>
              <a:rPr lang="en-GB" sz="2200" dirty="0">
                <a:ea typeface="Calibri" panose="020F0502020204030204" pitchFamily="34" charset="0"/>
              </a:rPr>
              <a:t>, planning, local businesses, </a:t>
            </a:r>
            <a:r>
              <a:rPr lang="en-GB" sz="2200" dirty="0">
                <a:effectLst/>
                <a:ea typeface="Calibri" panose="020F0502020204030204" pitchFamily="34" charset="0"/>
              </a:rPr>
              <a:t>weather, local history, living sustainability, gardening, news from our local councillors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Younger voices represented by the Press Pack at Hillcrest School</a:t>
            </a:r>
            <a:endParaRPr lang="en-GB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200" dirty="0">
                <a:effectLst/>
                <a:ea typeface="Calibri" panose="020F0502020204030204" pitchFamily="34" charset="0"/>
              </a:rPr>
              <a:t>Thank you to the contributors, advertisers, deliverers and our readers for supporting the publication</a:t>
            </a:r>
            <a:endParaRPr lang="en-GB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0469D-98B7-3D6A-124C-60FDF6449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53" y="1196124"/>
            <a:ext cx="4420406" cy="52222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112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469D7-CC52-585E-992C-EBFA43BB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589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Treasurer’s Report, Simon </a:t>
            </a:r>
            <a:r>
              <a:rPr lang="en-GB" sz="3600" b="1" dirty="0" err="1">
                <a:latin typeface="+mn-lt"/>
              </a:rPr>
              <a:t>Hobeck</a:t>
            </a:r>
            <a:endParaRPr lang="en-GB" sz="36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E5A56-9911-B992-1203-A14D11D45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360" y="1360714"/>
            <a:ext cx="5886269" cy="49142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Company accounts have been prepared ready for approval at TRESA's 2023 Annual General Meeting and submission to Companies House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TRESA has continued to bank with The Co-operative Bank and to use an online tracking of all income &amp; expenditure to ensure clear financial administration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Balance as of </a:t>
            </a:r>
            <a:r>
              <a:rPr lang="en-US" sz="2200" i="0" dirty="0">
                <a:solidFill>
                  <a:srgbClr val="000000"/>
                </a:solidFill>
                <a:effectLst/>
              </a:rPr>
              <a:t>31 May 2023 was £</a:t>
            </a:r>
            <a:r>
              <a:rPr lang="en-GB" sz="2200" dirty="0">
                <a:effectLst/>
                <a:ea typeface="Calibri" panose="020F0502020204030204" pitchFamily="34" charset="0"/>
              </a:rPr>
              <a:t>11,033.74</a:t>
            </a:r>
            <a:endParaRPr lang="en-US" sz="2200" i="0" dirty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Key expenditure within the year included: printing </a:t>
            </a:r>
            <a:r>
              <a:rPr lang="en-GB" sz="2200" dirty="0">
                <a:effectLst/>
                <a:ea typeface="Calibri" panose="020F0502020204030204" pitchFamily="34" charset="0"/>
              </a:rPr>
              <a:t>1,090.00;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</a:rPr>
              <a:t>Totterdown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 Traders quiz £</a:t>
            </a:r>
            <a:r>
              <a:rPr lang="en-GB" sz="2200" dirty="0">
                <a:effectLst/>
                <a:ea typeface="Calibri" panose="020F0502020204030204" pitchFamily="34" charset="0"/>
              </a:rPr>
              <a:t>300.00; insurance £262.16</a:t>
            </a:r>
            <a:endParaRPr lang="en-GB" sz="2200" dirty="0"/>
          </a:p>
        </p:txBody>
      </p:sp>
      <p:pic>
        <p:nvPicPr>
          <p:cNvPr id="5124" name="Picture 4" descr="TREASURER Text on Blue Grungy Round Rubber Stamp Stock Illustration -  Illustration of round, texture: 216936055">
            <a:extLst>
              <a:ext uri="{FF2B5EF4-FFF2-40B4-BE49-F238E27FC236}">
                <a16:creationId xmlns:a16="http://schemas.microsoft.com/office/drawing/2014/main" id="{CEF70485-0EAB-158D-FFFE-E0318987B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9" y="1633219"/>
            <a:ext cx="4213520" cy="420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109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TRESA Annual General Meeting ArtPark, Wells Road, 7.30pm Tuesday 14th November 2023</vt:lpstr>
      <vt:lpstr>Order of the meeting</vt:lpstr>
      <vt:lpstr>PowerPoint Presentation</vt:lpstr>
      <vt:lpstr>Annual Report, Suzanne Audrey, Chair</vt:lpstr>
      <vt:lpstr>Community events and activities</vt:lpstr>
      <vt:lpstr>Membership Secretary &amp; Vice-Chair, Anne Silber</vt:lpstr>
      <vt:lpstr>PowerPoint Presentation</vt:lpstr>
      <vt:lpstr>Talk of Totterdown, Carolyn Jones, Editor</vt:lpstr>
      <vt:lpstr>Treasurer’s Report, Simon Hobeck</vt:lpstr>
      <vt:lpstr>The following people are standing for election:</vt:lpstr>
      <vt:lpstr>PowerPoint Presentation</vt:lpstr>
      <vt:lpstr>Totterdown museum John O’Connell</vt:lpstr>
      <vt:lpstr>Looking to the future…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Totterdown &amp; Bristol's Clean Air Zone</dc:title>
  <dc:creator>Suzanne Audrey</dc:creator>
  <cp:lastModifiedBy>Suzanne Audrey</cp:lastModifiedBy>
  <cp:revision>3</cp:revision>
  <dcterms:created xsi:type="dcterms:W3CDTF">2021-11-22T23:31:33Z</dcterms:created>
  <dcterms:modified xsi:type="dcterms:W3CDTF">2023-11-17T12:24:45Z</dcterms:modified>
</cp:coreProperties>
</file>